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1162741" y="2232507"/>
            <a:ext cx="7125334" cy="6448425"/>
          </a:xfrm>
          <a:custGeom>
            <a:avLst/>
            <a:gdLst/>
            <a:ahLst/>
            <a:cxnLst/>
            <a:rect l="l" t="t" r="r" b="b"/>
            <a:pathLst>
              <a:path w="7125334" h="6448425">
                <a:moveTo>
                  <a:pt x="2941383" y="3780815"/>
                </a:moveTo>
                <a:lnTo>
                  <a:pt x="1740814" y="2580246"/>
                </a:lnTo>
                <a:lnTo>
                  <a:pt x="0" y="4318559"/>
                </a:lnTo>
                <a:lnTo>
                  <a:pt x="1203071" y="5519128"/>
                </a:lnTo>
                <a:lnTo>
                  <a:pt x="2941383" y="3780815"/>
                </a:lnTo>
                <a:close/>
              </a:path>
              <a:path w="7125334" h="6448425">
                <a:moveTo>
                  <a:pt x="7125259" y="1241767"/>
                </a:moveTo>
                <a:lnTo>
                  <a:pt x="5883961" y="0"/>
                </a:lnTo>
                <a:lnTo>
                  <a:pt x="2659748" y="3225457"/>
                </a:lnTo>
                <a:lnTo>
                  <a:pt x="5883961" y="6448425"/>
                </a:lnTo>
                <a:lnTo>
                  <a:pt x="7125259" y="5207622"/>
                </a:lnTo>
                <a:lnTo>
                  <a:pt x="7125259" y="1241767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9902495" y="3247503"/>
            <a:ext cx="3096260" cy="3399154"/>
          </a:xfrm>
          <a:custGeom>
            <a:avLst/>
            <a:gdLst/>
            <a:ahLst/>
            <a:cxnLst/>
            <a:rect l="l" t="t" r="r" b="b"/>
            <a:pathLst>
              <a:path w="3096259" h="3399154">
                <a:moveTo>
                  <a:pt x="2990850" y="192239"/>
                </a:moveTo>
                <a:lnTo>
                  <a:pt x="2798622" y="0"/>
                </a:lnTo>
                <a:lnTo>
                  <a:pt x="0" y="2796121"/>
                </a:lnTo>
                <a:lnTo>
                  <a:pt x="194729" y="2990850"/>
                </a:lnTo>
                <a:lnTo>
                  <a:pt x="2990850" y="192239"/>
                </a:lnTo>
                <a:close/>
              </a:path>
              <a:path w="3096259" h="3399154">
                <a:moveTo>
                  <a:pt x="3096107" y="1660296"/>
                </a:moveTo>
                <a:lnTo>
                  <a:pt x="2463317" y="1027506"/>
                </a:lnTo>
                <a:lnTo>
                  <a:pt x="725004" y="2765818"/>
                </a:lnTo>
                <a:lnTo>
                  <a:pt x="1357795" y="3398609"/>
                </a:lnTo>
                <a:lnTo>
                  <a:pt x="3096107" y="1660296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246824" y="2313470"/>
            <a:ext cx="13794350" cy="18770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chemeClr val="bg1"/>
                </a:solidFill>
                <a:latin typeface="SimSun"/>
                <a:cs typeface="SimSu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chemeClr val="bg1"/>
                </a:solidFill>
                <a:latin typeface="SimSun"/>
                <a:cs typeface="SimSu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chemeClr val="bg1"/>
                </a:solidFill>
                <a:latin typeface="SimSun"/>
                <a:cs typeface="SimSu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855001" y="5907499"/>
            <a:ext cx="2433320" cy="3476625"/>
          </a:xfrm>
          <a:custGeom>
            <a:avLst/>
            <a:gdLst/>
            <a:ahLst/>
            <a:cxnLst/>
            <a:rect l="l" t="t" r="r" b="b"/>
            <a:pathLst>
              <a:path w="2433319" h="3476625">
                <a:moveTo>
                  <a:pt x="1738312" y="3476624"/>
                </a:moveTo>
                <a:lnTo>
                  <a:pt x="0" y="1738312"/>
                </a:lnTo>
                <a:lnTo>
                  <a:pt x="1738312" y="0"/>
                </a:lnTo>
                <a:lnTo>
                  <a:pt x="2432998" y="694685"/>
                </a:lnTo>
                <a:lnTo>
                  <a:pt x="2432998" y="2781939"/>
                </a:lnTo>
                <a:lnTo>
                  <a:pt x="1738312" y="3476624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8716815" y="8595250"/>
            <a:ext cx="2892425" cy="1692275"/>
          </a:xfrm>
          <a:custGeom>
            <a:avLst/>
            <a:gdLst/>
            <a:ahLst/>
            <a:cxnLst/>
            <a:rect l="l" t="t" r="r" b="b"/>
            <a:pathLst>
              <a:path w="2892425" h="1692275">
                <a:moveTo>
                  <a:pt x="2401122" y="1691748"/>
                </a:moveTo>
                <a:lnTo>
                  <a:pt x="0" y="1691748"/>
                </a:lnTo>
                <a:lnTo>
                  <a:pt x="1691748" y="0"/>
                </a:lnTo>
                <a:lnTo>
                  <a:pt x="2892309" y="1200560"/>
                </a:lnTo>
                <a:lnTo>
                  <a:pt x="2401122" y="1691748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8132499" y="8057499"/>
            <a:ext cx="2371725" cy="2230120"/>
          </a:xfrm>
          <a:custGeom>
            <a:avLst/>
            <a:gdLst/>
            <a:ahLst/>
            <a:cxnLst/>
            <a:rect l="l" t="t" r="r" b="b"/>
            <a:pathLst>
              <a:path w="2371725" h="2230120">
                <a:moveTo>
                  <a:pt x="774403" y="2229499"/>
                </a:moveTo>
                <a:lnTo>
                  <a:pt x="490625" y="2229499"/>
                </a:lnTo>
                <a:lnTo>
                  <a:pt x="0" y="1740812"/>
                </a:lnTo>
                <a:lnTo>
                  <a:pt x="1738312" y="0"/>
                </a:lnTo>
                <a:lnTo>
                  <a:pt x="2371108" y="632795"/>
                </a:lnTo>
                <a:lnTo>
                  <a:pt x="774403" y="222949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1900000" y="6900000"/>
            <a:ext cx="5772150" cy="3387090"/>
          </a:xfrm>
          <a:custGeom>
            <a:avLst/>
            <a:gdLst/>
            <a:ahLst/>
            <a:cxnLst/>
            <a:rect l="l" t="t" r="r" b="b"/>
            <a:pathLst>
              <a:path w="5772150" h="3387090">
                <a:moveTo>
                  <a:pt x="5271437" y="3387000"/>
                </a:moveTo>
                <a:lnTo>
                  <a:pt x="501140" y="3387000"/>
                </a:lnTo>
                <a:lnTo>
                  <a:pt x="0" y="2886076"/>
                </a:lnTo>
                <a:lnTo>
                  <a:pt x="2887321" y="0"/>
                </a:lnTo>
                <a:lnTo>
                  <a:pt x="5772144" y="2886076"/>
                </a:lnTo>
                <a:lnTo>
                  <a:pt x="5271437" y="3387000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0" y="0"/>
            <a:ext cx="2344420" cy="2506345"/>
          </a:xfrm>
          <a:custGeom>
            <a:avLst/>
            <a:gdLst/>
            <a:ahLst/>
            <a:cxnLst/>
            <a:rect l="l" t="t" r="r" b="b"/>
            <a:pathLst>
              <a:path w="2344420" h="2506345">
                <a:moveTo>
                  <a:pt x="271009" y="2506009"/>
                </a:moveTo>
                <a:lnTo>
                  <a:pt x="0" y="2234836"/>
                </a:lnTo>
                <a:lnTo>
                  <a:pt x="0" y="0"/>
                </a:lnTo>
                <a:lnTo>
                  <a:pt x="1909362" y="0"/>
                </a:lnTo>
                <a:lnTo>
                  <a:pt x="2343947" y="434322"/>
                </a:lnTo>
                <a:lnTo>
                  <a:pt x="271009" y="250600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303408" y="2804860"/>
            <a:ext cx="9681183" cy="11233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SimSun"/>
                <a:cs typeface="SimSu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849650" y="4764457"/>
            <a:ext cx="12588699" cy="48145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3552" y="2913227"/>
            <a:ext cx="8088630" cy="4334510"/>
          </a:xfrm>
          <a:prstGeom prst="rect">
            <a:avLst/>
          </a:prstGeom>
        </p:spPr>
        <p:txBody>
          <a:bodyPr wrap="square" lIns="0" tIns="178435" rIns="0" bIns="0" rtlCol="0" vert="horz">
            <a:spAutoFit/>
          </a:bodyPr>
          <a:lstStyle/>
          <a:p>
            <a:pPr marL="12700" marR="5080">
              <a:lnSpc>
                <a:spcPts val="6520"/>
              </a:lnSpc>
              <a:spcBef>
                <a:spcPts val="1405"/>
              </a:spcBef>
            </a:pPr>
            <a:r>
              <a:rPr dirty="0" sz="6500" spc="-70">
                <a:solidFill>
                  <a:srgbClr val="FFFFFF"/>
                </a:solidFill>
                <a:latin typeface="Georgia"/>
                <a:cs typeface="Georgia"/>
              </a:rPr>
              <a:t>Building </a:t>
            </a:r>
            <a:r>
              <a:rPr dirty="0" sz="6500" spc="-15">
                <a:solidFill>
                  <a:srgbClr val="FFFFFF"/>
                </a:solidFill>
                <a:latin typeface="Georgia"/>
                <a:cs typeface="Georgia"/>
              </a:rPr>
              <a:t>Bridges: </a:t>
            </a:r>
            <a:r>
              <a:rPr dirty="0" sz="6500" spc="-1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6500" spc="-15">
                <a:solidFill>
                  <a:srgbClr val="FFFFFF"/>
                </a:solidFill>
                <a:latin typeface="Georgia"/>
                <a:cs typeface="Georgia"/>
              </a:rPr>
              <a:t>Empowering</a:t>
            </a:r>
            <a:r>
              <a:rPr dirty="0" sz="6500" spc="-21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6500" spc="-10">
                <a:solidFill>
                  <a:srgbClr val="FFFFFF"/>
                </a:solidFill>
                <a:latin typeface="Georgia"/>
                <a:cs typeface="Georgia"/>
              </a:rPr>
              <a:t>Students </a:t>
            </a:r>
            <a:r>
              <a:rPr dirty="0" sz="6500" spc="-155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6500" spc="45">
                <a:solidFill>
                  <a:srgbClr val="FFFFFF"/>
                </a:solidFill>
                <a:latin typeface="Georgia"/>
                <a:cs typeface="Georgia"/>
              </a:rPr>
              <a:t>through </a:t>
            </a:r>
            <a:r>
              <a:rPr dirty="0" sz="6500" spc="-10">
                <a:solidFill>
                  <a:srgbClr val="FFFFFF"/>
                </a:solidFill>
                <a:latin typeface="Georgia"/>
                <a:cs typeface="Georgia"/>
              </a:rPr>
              <a:t>Community </a:t>
            </a:r>
            <a:r>
              <a:rPr dirty="0" sz="6500" spc="-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6500" spc="-35">
                <a:solidFill>
                  <a:srgbClr val="FFFFFF"/>
                </a:solidFill>
                <a:latin typeface="Georgia"/>
                <a:cs typeface="Georgia"/>
              </a:rPr>
              <a:t>Volunteer </a:t>
            </a:r>
            <a:r>
              <a:rPr dirty="0" sz="6500" spc="-85">
                <a:solidFill>
                  <a:srgbClr val="FFFFFF"/>
                </a:solidFill>
                <a:latin typeface="Georgia"/>
                <a:cs typeface="Georgia"/>
              </a:rPr>
              <a:t>Matching </a:t>
            </a:r>
            <a:r>
              <a:rPr dirty="0" sz="6500" spc="-8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6500" spc="40">
                <a:solidFill>
                  <a:srgbClr val="FFFFFF"/>
                </a:solidFill>
                <a:latin typeface="Georgia"/>
                <a:cs typeface="Georgia"/>
              </a:rPr>
              <a:t>f</a:t>
            </a:r>
            <a:r>
              <a:rPr dirty="0" sz="6500" spc="50">
                <a:solidFill>
                  <a:srgbClr val="FFFFFF"/>
                </a:solidFill>
                <a:latin typeface="Georgia"/>
                <a:cs typeface="Georgia"/>
              </a:rPr>
              <a:t>o</a:t>
            </a:r>
            <a:r>
              <a:rPr dirty="0" sz="6500" spc="210">
                <a:solidFill>
                  <a:srgbClr val="FFFFFF"/>
                </a:solidFill>
                <a:latin typeface="Georgia"/>
                <a:cs typeface="Georgia"/>
              </a:rPr>
              <a:t>r</a:t>
            </a:r>
            <a:r>
              <a:rPr dirty="0" sz="6500" spc="-15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6500" spc="-465">
                <a:solidFill>
                  <a:srgbClr val="FFFFFF"/>
                </a:solidFill>
                <a:latin typeface="Georgia"/>
                <a:cs typeface="Georgia"/>
              </a:rPr>
              <a:t>B</a:t>
            </a:r>
            <a:r>
              <a:rPr dirty="0" sz="6500" spc="-630">
                <a:solidFill>
                  <a:srgbClr val="FFFFFF"/>
                </a:solidFill>
                <a:latin typeface="Georgia"/>
                <a:cs typeface="Georgia"/>
              </a:rPr>
              <a:t>EEE</a:t>
            </a:r>
            <a:r>
              <a:rPr dirty="0" sz="6500" spc="-15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6500" spc="-310">
                <a:solidFill>
                  <a:srgbClr val="FFFFFF"/>
                </a:solidFill>
                <a:latin typeface="Georgia"/>
                <a:cs typeface="Georgia"/>
              </a:rPr>
              <a:t>P</a:t>
            </a:r>
            <a:r>
              <a:rPr dirty="0" sz="6500" spc="105">
                <a:solidFill>
                  <a:srgbClr val="FFFFFF"/>
                </a:solidFill>
                <a:latin typeface="Georgia"/>
                <a:cs typeface="Georgia"/>
              </a:rPr>
              <a:t>r</a:t>
            </a:r>
            <a:r>
              <a:rPr dirty="0" sz="6500" spc="50">
                <a:solidFill>
                  <a:srgbClr val="FFFFFF"/>
                </a:solidFill>
                <a:latin typeface="Georgia"/>
                <a:cs typeface="Georgia"/>
              </a:rPr>
              <a:t>o</a:t>
            </a:r>
            <a:r>
              <a:rPr dirty="0" sz="6500" spc="-65">
                <a:solidFill>
                  <a:srgbClr val="FFFFFF"/>
                </a:solidFill>
                <a:latin typeface="Georgia"/>
                <a:cs typeface="Georgia"/>
              </a:rPr>
              <a:t>j</a:t>
            </a:r>
            <a:r>
              <a:rPr dirty="0" sz="6500" spc="165">
                <a:solidFill>
                  <a:srgbClr val="FFFFFF"/>
                </a:solidFill>
                <a:latin typeface="Georgia"/>
                <a:cs typeface="Georgia"/>
              </a:rPr>
              <a:t>e</a:t>
            </a:r>
            <a:r>
              <a:rPr dirty="0" sz="6500" spc="229">
                <a:solidFill>
                  <a:srgbClr val="FFFFFF"/>
                </a:solidFill>
                <a:latin typeface="Georgia"/>
                <a:cs typeface="Georgia"/>
              </a:rPr>
              <a:t>c</a:t>
            </a:r>
            <a:r>
              <a:rPr dirty="0" sz="6500" spc="145">
                <a:solidFill>
                  <a:srgbClr val="FFFFFF"/>
                </a:solidFill>
                <a:latin typeface="Georgia"/>
                <a:cs typeface="Georgia"/>
              </a:rPr>
              <a:t>t</a:t>
            </a:r>
            <a:r>
              <a:rPr dirty="0" sz="6500" spc="35">
                <a:solidFill>
                  <a:srgbClr val="FFFFFF"/>
                </a:solidFill>
                <a:latin typeface="Georgia"/>
                <a:cs typeface="Georgia"/>
              </a:rPr>
              <a:t>s</a:t>
            </a:r>
            <a:endParaRPr sz="6500">
              <a:latin typeface="Georgia"/>
              <a:cs typeface="Georg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144511" y="0"/>
            <a:ext cx="9144000" cy="9381490"/>
            <a:chOff x="9144511" y="0"/>
            <a:chExt cx="9144000" cy="93814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511" y="4056564"/>
              <a:ext cx="5324392" cy="532439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715" y="0"/>
              <a:ext cx="6478283" cy="74074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40787" y="0"/>
            <a:ext cx="5647690" cy="5734685"/>
            <a:chOff x="12640787" y="0"/>
            <a:chExt cx="5647690" cy="5734685"/>
          </a:xfrm>
        </p:grpSpPr>
        <p:sp>
          <p:nvSpPr>
            <p:cNvPr id="3" name="object 3"/>
            <p:cNvSpPr/>
            <p:nvPr/>
          </p:nvSpPr>
          <p:spPr>
            <a:xfrm>
              <a:off x="16373135" y="2795251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201425" y="2938873"/>
                  </a:moveTo>
                  <a:lnTo>
                    <a:pt x="0" y="1738312"/>
                  </a:lnTo>
                  <a:lnTo>
                    <a:pt x="1739563" y="0"/>
                  </a:lnTo>
                  <a:lnTo>
                    <a:pt x="1914865" y="175176"/>
                  </a:lnTo>
                  <a:lnTo>
                    <a:pt x="1914865" y="2225946"/>
                  </a:lnTo>
                  <a:lnTo>
                    <a:pt x="1201425" y="2938873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2640780" y="0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19" y="2890304"/>
                  </a:moveTo>
                  <a:lnTo>
                    <a:pt x="4936274" y="2257501"/>
                  </a:lnTo>
                  <a:lnTo>
                    <a:pt x="3196717" y="3995813"/>
                  </a:lnTo>
                  <a:lnTo>
                    <a:pt x="3827462" y="4628616"/>
                  </a:lnTo>
                  <a:lnTo>
                    <a:pt x="5567019" y="2890304"/>
                  </a:lnTo>
                  <a:close/>
                </a:path>
                <a:path w="5647690" h="4629150">
                  <a:moveTo>
                    <a:pt x="5647220" y="0"/>
                  </a:moveTo>
                  <a:lnTo>
                    <a:pt x="0" y="0"/>
                  </a:lnTo>
                  <a:lnTo>
                    <a:pt x="3075927" y="3075927"/>
                  </a:lnTo>
                  <a:lnTo>
                    <a:pt x="5647220" y="504647"/>
                  </a:lnTo>
                  <a:lnTo>
                    <a:pt x="5647220" y="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15062500" y="6675000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5499" y="3611999"/>
                </a:moveTo>
                <a:lnTo>
                  <a:pt x="386687" y="3611999"/>
                </a:lnTo>
                <a:lnTo>
                  <a:pt x="0" y="3225462"/>
                </a:lnTo>
                <a:lnTo>
                  <a:pt x="3224211" y="0"/>
                </a:lnTo>
                <a:lnTo>
                  <a:pt x="3225499" y="1287"/>
                </a:lnTo>
                <a:lnTo>
                  <a:pt x="3225499" y="361199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11605456" y="815620"/>
            <a:ext cx="6682740" cy="8823325"/>
            <a:chOff x="11605456" y="815620"/>
            <a:chExt cx="6682740" cy="8823325"/>
          </a:xfrm>
        </p:grpSpPr>
        <p:sp>
          <p:nvSpPr>
            <p:cNvPr id="7" name="object 7"/>
            <p:cNvSpPr/>
            <p:nvPr/>
          </p:nvSpPr>
          <p:spPr>
            <a:xfrm>
              <a:off x="15857502" y="815620"/>
              <a:ext cx="2430780" cy="2623185"/>
            </a:xfrm>
            <a:custGeom>
              <a:avLst/>
              <a:gdLst/>
              <a:ahLst/>
              <a:cxnLst/>
              <a:rect l="l" t="t" r="r" b="b"/>
              <a:pathLst>
                <a:path w="2430780" h="2623185">
                  <a:moveTo>
                    <a:pt x="194729" y="2622730"/>
                  </a:moveTo>
                  <a:lnTo>
                    <a:pt x="0" y="2430496"/>
                  </a:lnTo>
                  <a:lnTo>
                    <a:pt x="2430496" y="0"/>
                  </a:lnTo>
                  <a:lnTo>
                    <a:pt x="2430496" y="386963"/>
                  </a:lnTo>
                  <a:lnTo>
                    <a:pt x="194729" y="262273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5456" y="3266261"/>
              <a:ext cx="6372127" cy="6372127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888702" y="1244943"/>
            <a:ext cx="7447915" cy="7092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450" spc="470"/>
              <a:t>C</a:t>
            </a:r>
            <a:r>
              <a:rPr dirty="0" sz="4450" spc="345"/>
              <a:t>h</a:t>
            </a:r>
            <a:r>
              <a:rPr dirty="0" sz="4450" spc="90"/>
              <a:t>a</a:t>
            </a:r>
            <a:r>
              <a:rPr dirty="0" sz="4450" spc="-950"/>
              <a:t>ll</a:t>
            </a:r>
            <a:r>
              <a:rPr dirty="0" sz="4450" spc="40"/>
              <a:t>e</a:t>
            </a:r>
            <a:r>
              <a:rPr dirty="0" sz="4450" spc="360"/>
              <a:t>n</a:t>
            </a:r>
            <a:r>
              <a:rPr dirty="0" sz="4450" spc="80"/>
              <a:t>g</a:t>
            </a:r>
            <a:r>
              <a:rPr dirty="0" sz="4450" spc="40"/>
              <a:t>e</a:t>
            </a:r>
            <a:r>
              <a:rPr dirty="0" sz="4450" spc="-270"/>
              <a:t>s</a:t>
            </a:r>
            <a:r>
              <a:rPr dirty="0" sz="4450" spc="-1250"/>
              <a:t> </a:t>
            </a:r>
            <a:r>
              <a:rPr dirty="0" sz="4450" spc="-45"/>
              <a:t>F</a:t>
            </a:r>
            <a:r>
              <a:rPr dirty="0" sz="4450" spc="90"/>
              <a:t>a</a:t>
            </a:r>
            <a:r>
              <a:rPr dirty="0" sz="4450" spc="-40"/>
              <a:t>c</a:t>
            </a:r>
            <a:r>
              <a:rPr dirty="0" sz="4450" spc="40"/>
              <a:t>e</a:t>
            </a:r>
            <a:r>
              <a:rPr dirty="0" sz="4450" spc="345"/>
              <a:t>d</a:t>
            </a:r>
            <a:r>
              <a:rPr dirty="0" sz="4450" spc="-1250"/>
              <a:t> </a:t>
            </a:r>
            <a:r>
              <a:rPr dirty="0" sz="4450" spc="335"/>
              <a:t>b</a:t>
            </a:r>
            <a:r>
              <a:rPr dirty="0" sz="4450" spc="175"/>
              <a:t>y</a:t>
            </a:r>
            <a:r>
              <a:rPr dirty="0" sz="4450" spc="-1250"/>
              <a:t> </a:t>
            </a:r>
            <a:r>
              <a:rPr dirty="0" sz="4450" spc="65"/>
              <a:t>S</a:t>
            </a:r>
            <a:r>
              <a:rPr dirty="0" sz="4450" spc="-640"/>
              <a:t>t</a:t>
            </a:r>
            <a:r>
              <a:rPr dirty="0" sz="4450" spc="295"/>
              <a:t>u</a:t>
            </a:r>
            <a:r>
              <a:rPr dirty="0" sz="4450" spc="340"/>
              <a:t>d</a:t>
            </a:r>
            <a:r>
              <a:rPr dirty="0" sz="4450" spc="40"/>
              <a:t>e</a:t>
            </a:r>
            <a:r>
              <a:rPr dirty="0" sz="4450" spc="340"/>
              <a:t>n</a:t>
            </a:r>
            <a:r>
              <a:rPr dirty="0" sz="4450" spc="-585"/>
              <a:t>t</a:t>
            </a:r>
            <a:r>
              <a:rPr dirty="0" sz="4450" spc="-270"/>
              <a:t>s</a:t>
            </a:r>
            <a:endParaRPr sz="4450"/>
          </a:p>
        </p:txBody>
      </p:sp>
      <p:sp>
        <p:nvSpPr>
          <p:cNvPr id="10" name="object 10"/>
          <p:cNvSpPr txBox="1"/>
          <p:nvPr/>
        </p:nvSpPr>
        <p:spPr>
          <a:xfrm>
            <a:off x="4246273" y="3229532"/>
            <a:ext cx="7074534" cy="37934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r" marL="12700" marR="5080" indent="63500">
              <a:lnSpc>
                <a:spcPct val="101099"/>
              </a:lnSpc>
              <a:spcBef>
                <a:spcPts val="90"/>
              </a:spcBef>
            </a:pPr>
            <a:r>
              <a:rPr dirty="0" sz="3500" spc="-35">
                <a:solidFill>
                  <a:srgbClr val="FFFFFF"/>
                </a:solidFill>
                <a:latin typeface="Trebuchet MS"/>
                <a:cs typeface="Trebuchet MS"/>
              </a:rPr>
              <a:t>Students</a:t>
            </a:r>
            <a:r>
              <a:rPr dirty="0" sz="3500" spc="-2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40">
                <a:solidFill>
                  <a:srgbClr val="FFFFFF"/>
                </a:solidFill>
                <a:latin typeface="Trebuchet MS"/>
                <a:cs typeface="Trebuchet MS"/>
              </a:rPr>
              <a:t>often</a:t>
            </a:r>
            <a:r>
              <a:rPr dirty="0" sz="3500" spc="-2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75">
                <a:solidFill>
                  <a:srgbClr val="FFFFFF"/>
                </a:solidFill>
                <a:latin typeface="Trebuchet MS"/>
                <a:cs typeface="Trebuchet MS"/>
              </a:rPr>
              <a:t>encounter</a:t>
            </a:r>
            <a:r>
              <a:rPr dirty="0" sz="3500" spc="-2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80">
                <a:solidFill>
                  <a:srgbClr val="FFFFFF"/>
                </a:solidFill>
                <a:latin typeface="Trebuchet MS"/>
                <a:cs typeface="Trebuchet MS"/>
              </a:rPr>
              <a:t>challenges </a:t>
            </a:r>
            <a:r>
              <a:rPr dirty="0" sz="3500" spc="-10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4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3500" spc="1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500" spc="-1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500" spc="2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500" spc="-2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1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500" spc="-17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500" spc="2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3500" spc="-21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5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500" spc="14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3500" spc="-2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1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500" spc="15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500" spc="-2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85">
                <a:solidFill>
                  <a:srgbClr val="FFFFFF"/>
                </a:solidFill>
                <a:latin typeface="Trebuchet MS"/>
                <a:cs typeface="Trebuchet MS"/>
              </a:rPr>
              <a:t>ﬁ</a:t>
            </a:r>
            <a:r>
              <a:rPr dirty="0" sz="35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500" spc="-4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500" spc="-2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5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500" spc="-6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500" spc="-21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500" spc="-1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500" spc="-7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500" spc="-5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3500" spc="-25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500" spc="-85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dirty="0" sz="3500" spc="-23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500" spc="14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500" spc="10">
                <a:solidFill>
                  <a:srgbClr val="FFFFFF"/>
                </a:solidFill>
                <a:latin typeface="Trebuchet MS"/>
                <a:cs typeface="Trebuchet MS"/>
              </a:rPr>
              <a:t>mm</a:t>
            </a:r>
            <a:r>
              <a:rPr dirty="0" sz="3500" spc="-6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5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500" spc="-21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500" spc="-1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500" spc="3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3500" spc="-2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3500" spc="-2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500" spc="14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500" spc="-500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dirty="0" sz="3500" spc="-1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500" spc="-19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500" spc="-1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500" spc="5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500" spc="-2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13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3500" spc="14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500" spc="-17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500" spc="-2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1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500" spc="1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500" spc="-1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500" spc="-21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500" spc="-17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500" spc="-2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4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3500" spc="110">
                <a:solidFill>
                  <a:srgbClr val="FFFFFF"/>
                </a:solidFill>
                <a:latin typeface="Trebuchet MS"/>
                <a:cs typeface="Trebuchet MS"/>
              </a:rPr>
              <a:t>EE</a:t>
            </a:r>
            <a:r>
              <a:rPr dirty="0" sz="3500" spc="8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dirty="0" sz="3500" spc="-21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5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500" spc="-21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500" spc="-1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500" spc="-21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500" spc="-7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500" spc="-1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500" spc="-21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500" spc="-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500" spc="-1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500" spc="5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500" spc="-50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3500" spc="-2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7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5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500" spc="-4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500" spc="-2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5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500" spc="-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3500" spc="-7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500" spc="-2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500" spc="-1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500" spc="-2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3500" spc="-7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500" spc="-17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500" spc="-1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500" spc="5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500" spc="-2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13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3500" spc="14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500" spc="-17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500" spc="-2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1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500" spc="1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500" spc="-1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500" spc="-21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500" spc="-145">
                <a:solidFill>
                  <a:srgbClr val="FFFFFF"/>
                </a:solidFill>
                <a:latin typeface="Trebuchet MS"/>
                <a:cs typeface="Trebuchet MS"/>
              </a:rPr>
              <a:t>r  </a:t>
            </a:r>
            <a:r>
              <a:rPr dirty="0" sz="3500" spc="-170">
                <a:solidFill>
                  <a:srgbClr val="FFFFFF"/>
                </a:solidFill>
                <a:latin typeface="Trebuchet MS"/>
                <a:cs typeface="Trebuchet MS"/>
              </a:rPr>
              <a:t>projects. </a:t>
            </a:r>
            <a:r>
              <a:rPr dirty="0" sz="3500" spc="-60">
                <a:solidFill>
                  <a:srgbClr val="FFFFFF"/>
                </a:solidFill>
                <a:latin typeface="Trebuchet MS"/>
                <a:cs typeface="Trebuchet MS"/>
              </a:rPr>
              <a:t>These </a:t>
            </a:r>
            <a:r>
              <a:rPr dirty="0" sz="3500" spc="-150">
                <a:solidFill>
                  <a:srgbClr val="FFFFFF"/>
                </a:solidFill>
                <a:latin typeface="Trebuchet MS"/>
                <a:cs typeface="Trebuchet MS"/>
              </a:rPr>
              <a:t>project </a:t>
            </a:r>
            <a:r>
              <a:rPr dirty="0" sz="3500" spc="-100">
                <a:solidFill>
                  <a:srgbClr val="FFFFFF"/>
                </a:solidFill>
                <a:latin typeface="Trebuchet MS"/>
                <a:cs typeface="Trebuchet MS"/>
              </a:rPr>
              <a:t>requirements </a:t>
            </a:r>
            <a:r>
              <a:rPr dirty="0" sz="3500" spc="-10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7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500" spc="-2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500" spc="-1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500" spc="-2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23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500" spc="14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500" spc="10">
                <a:solidFill>
                  <a:srgbClr val="FFFFFF"/>
                </a:solidFill>
                <a:latin typeface="Trebuchet MS"/>
                <a:cs typeface="Trebuchet MS"/>
              </a:rPr>
              <a:t>mm</a:t>
            </a:r>
            <a:r>
              <a:rPr dirty="0" sz="3500" spc="14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500" spc="2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500" spc="-2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21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500" spc="5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3500" spc="-6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500" spc="-1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500" spc="5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500" spc="-50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3500" spc="-3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1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500" spc="1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500" spc="-1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500" spc="5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500" spc="-1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500" spc="-2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19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500" spc="1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500" spc="-7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500" spc="-25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dirty="0" sz="3500" spc="-1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5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500" spc="14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3500" spc="-1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500" spc="5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3500">
              <a:latin typeface="Trebuchet MS"/>
              <a:cs typeface="Trebuchet MS"/>
            </a:endParaRPr>
          </a:p>
          <a:p>
            <a:pPr algn="r" marR="5080">
              <a:lnSpc>
                <a:spcPct val="100000"/>
              </a:lnSpc>
            </a:pPr>
            <a:r>
              <a:rPr dirty="0" sz="35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500" spc="-1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500" spc="-25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500" spc="-9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500" spc="2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3500" spc="5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500" spc="-2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5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500" spc="-1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500" spc="-6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5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500" spc="-1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5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500" spc="-1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500" spc="5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500" spc="-2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3500" spc="-2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500" spc="14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500" spc="-500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dirty="0" sz="3500" spc="-1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500" spc="-19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500" spc="-1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500" spc="-509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3500" spc="-50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706550" y="2843510"/>
            <a:ext cx="4648200" cy="104775"/>
          </a:xfrm>
          <a:custGeom>
            <a:avLst/>
            <a:gdLst/>
            <a:ahLst/>
            <a:cxnLst/>
            <a:rect l="l" t="t" r="r" b="b"/>
            <a:pathLst>
              <a:path w="4648200" h="104775">
                <a:moveTo>
                  <a:pt x="4648199" y="104775"/>
                </a:moveTo>
                <a:lnTo>
                  <a:pt x="0" y="104775"/>
                </a:lnTo>
                <a:lnTo>
                  <a:pt x="0" y="0"/>
                </a:lnTo>
                <a:lnTo>
                  <a:pt x="4648199" y="0"/>
                </a:lnTo>
                <a:lnTo>
                  <a:pt x="4648199" y="104775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0" y="686057"/>
            <a:ext cx="3863975" cy="9601200"/>
            <a:chOff x="0" y="686057"/>
            <a:chExt cx="3863975" cy="9601200"/>
          </a:xfrm>
        </p:grpSpPr>
        <p:sp>
          <p:nvSpPr>
            <p:cNvPr id="13" name="object 13"/>
            <p:cNvSpPr/>
            <p:nvPr/>
          </p:nvSpPr>
          <p:spPr>
            <a:xfrm>
              <a:off x="0" y="686057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5860291"/>
                  </a:moveTo>
                  <a:lnTo>
                    <a:pt x="0" y="0"/>
                  </a:lnTo>
                  <a:lnTo>
                    <a:pt x="2930145" y="2929009"/>
                  </a:lnTo>
                  <a:lnTo>
                    <a:pt x="0" y="586029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0" y="6216954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3018028" y="4070045"/>
                  </a:moveTo>
                  <a:lnTo>
                    <a:pt x="0" y="4070045"/>
                  </a:lnTo>
                  <a:lnTo>
                    <a:pt x="0" y="639648"/>
                  </a:lnTo>
                  <a:lnTo>
                    <a:pt x="639648" y="0"/>
                  </a:lnTo>
                  <a:lnTo>
                    <a:pt x="3863861" y="3224212"/>
                  </a:lnTo>
                  <a:lnTo>
                    <a:pt x="3018028" y="4070045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827410" y="2669063"/>
                </a:moveTo>
                <a:lnTo>
                  <a:pt x="0" y="1841653"/>
                </a:lnTo>
                <a:lnTo>
                  <a:pt x="0" y="19848"/>
                </a:lnTo>
                <a:lnTo>
                  <a:pt x="19848" y="0"/>
                </a:lnTo>
                <a:lnTo>
                  <a:pt x="1634971" y="0"/>
                </a:lnTo>
                <a:lnTo>
                  <a:pt x="2565721" y="930749"/>
                </a:lnTo>
                <a:lnTo>
                  <a:pt x="827410" y="2669063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6" y="6364934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5750840" y="3922066"/>
                  </a:moveTo>
                  <a:lnTo>
                    <a:pt x="698124" y="3922066"/>
                  </a:lnTo>
                  <a:lnTo>
                    <a:pt x="0" y="3224211"/>
                  </a:lnTo>
                  <a:lnTo>
                    <a:pt x="3225461" y="0"/>
                  </a:lnTo>
                  <a:lnTo>
                    <a:pt x="6448424" y="3224211"/>
                  </a:lnTo>
                  <a:lnTo>
                    <a:pt x="5750840" y="3922066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2994934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5" y="6448424"/>
                  </a:moveTo>
                  <a:lnTo>
                    <a:pt x="0" y="5622928"/>
                  </a:lnTo>
                  <a:lnTo>
                    <a:pt x="0" y="826135"/>
                  </a:lnTo>
                  <a:lnTo>
                    <a:pt x="825815" y="0"/>
                  </a:lnTo>
                  <a:lnTo>
                    <a:pt x="4050028" y="3225462"/>
                  </a:lnTo>
                  <a:lnTo>
                    <a:pt x="825815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4" y="0"/>
              <a:ext cx="6372127" cy="604946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615449" y="1362867"/>
            <a:ext cx="8771255" cy="8026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100" spc="-20">
                <a:latin typeface="Georgia"/>
                <a:cs typeface="Georgia"/>
              </a:rPr>
              <a:t>Benefits</a:t>
            </a:r>
            <a:r>
              <a:rPr dirty="0" sz="5100" spc="-135">
                <a:latin typeface="Georgia"/>
                <a:cs typeface="Georgia"/>
              </a:rPr>
              <a:t> </a:t>
            </a:r>
            <a:r>
              <a:rPr dirty="0" sz="5100" spc="60">
                <a:latin typeface="Georgia"/>
                <a:cs typeface="Georgia"/>
              </a:rPr>
              <a:t>of</a:t>
            </a:r>
            <a:r>
              <a:rPr dirty="0" sz="5100" spc="-254">
                <a:latin typeface="Georgia"/>
                <a:cs typeface="Georgia"/>
              </a:rPr>
              <a:t> </a:t>
            </a:r>
            <a:r>
              <a:rPr dirty="0" sz="5100" spc="-40">
                <a:latin typeface="Georgia"/>
                <a:cs typeface="Georgia"/>
              </a:rPr>
              <a:t>Volunteer</a:t>
            </a:r>
            <a:r>
              <a:rPr dirty="0" sz="5100" spc="-130">
                <a:latin typeface="Georgia"/>
                <a:cs typeface="Georgia"/>
              </a:rPr>
              <a:t> </a:t>
            </a:r>
            <a:r>
              <a:rPr dirty="0" sz="5100" spc="-80">
                <a:latin typeface="Georgia"/>
                <a:cs typeface="Georgia"/>
              </a:rPr>
              <a:t>Matching</a:t>
            </a:r>
            <a:endParaRPr sz="510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20349" y="3309827"/>
            <a:ext cx="6883400" cy="471360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 marR="5080">
              <a:lnSpc>
                <a:spcPct val="100099"/>
              </a:lnSpc>
              <a:spcBef>
                <a:spcPts val="120"/>
              </a:spcBef>
            </a:pPr>
            <a:r>
              <a:rPr dirty="0" sz="3050" spc="-7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050" spc="1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50" spc="-5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-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ee</a:t>
            </a:r>
            <a:r>
              <a:rPr dirty="0" sz="3050" spc="-15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-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-17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050" spc="1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12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4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-114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3050" spc="1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50" spc="-15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50" spc="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10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50" spc="-8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3050" spc="-114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15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45">
                <a:solidFill>
                  <a:srgbClr val="FFFFFF"/>
                </a:solidFill>
                <a:latin typeface="Trebuchet MS"/>
                <a:cs typeface="Trebuchet MS"/>
              </a:rPr>
              <a:t>a  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50" spc="1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50" spc="-5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1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1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1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7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050" spc="1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12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0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-21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4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y  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-5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50" spc="-4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50" spc="-44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3050" spc="-2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9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1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4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-114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3050" spc="1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50" spc="-15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50" spc="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21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050" spc="1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nn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17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050" spc="-80">
                <a:solidFill>
                  <a:srgbClr val="FFFFFF"/>
                </a:solidFill>
                <a:latin typeface="Trebuchet MS"/>
                <a:cs typeface="Trebuchet MS"/>
              </a:rPr>
              <a:t>t  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-5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50" spc="-4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35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1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50" spc="-5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-4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21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050" spc="1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50" spc="10">
                <a:solidFill>
                  <a:srgbClr val="FFFFFF"/>
                </a:solidFill>
                <a:latin typeface="Trebuchet MS"/>
                <a:cs typeface="Trebuchet MS"/>
              </a:rPr>
              <a:t>mm</a:t>
            </a:r>
            <a:r>
              <a:rPr dirty="0" sz="3050" spc="-5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y  </a:t>
            </a:r>
            <a:r>
              <a:rPr dirty="0" sz="3050" spc="-4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3050" spc="-2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50" spc="1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50" spc="-430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17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4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4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1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1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-15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-280" i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150" spc="-40" i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150" spc="-220" i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-140" i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150" spc="-330" i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150" spc="-140" i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150" spc="5" i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50" spc="-204" i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5" i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50" spc="-47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5" i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150" spc="-50" i="1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3150" spc="-280" i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150" spc="-325" i="1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dirty="0" sz="3150" spc="5" i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50" spc="-415">
                <a:solidFill>
                  <a:srgbClr val="FFFFFF"/>
                </a:solidFill>
                <a:latin typeface="Trebuchet MS"/>
                <a:cs typeface="Trebuchet MS"/>
              </a:rPr>
              <a:t>,  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-4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150" spc="-130" i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150" spc="-60" i="1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150" spc="-114" i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150" spc="-280" i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150" spc="-325" i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150" spc="-114" i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150" spc="-105" i="1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3150" spc="-280" i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150" spc="-325" i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150" spc="-280" i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150" spc="-204" i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150" spc="-30" i="1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3050" spc="-44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3050" spc="2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5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-35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12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050" spc="1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50" spc="-5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-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ee</a:t>
            </a:r>
            <a:r>
              <a:rPr dirty="0" sz="3050" spc="-130">
                <a:solidFill>
                  <a:srgbClr val="FFFFFF"/>
                </a:solidFill>
                <a:latin typeface="Trebuchet MS"/>
                <a:cs typeface="Trebuchet MS"/>
              </a:rPr>
              <a:t>r  </a:t>
            </a:r>
            <a:r>
              <a:rPr dirty="0" sz="3050" spc="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-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-17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050" spc="1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12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3050" spc="-47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-5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50" spc="-4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5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-55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1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-130">
                <a:solidFill>
                  <a:srgbClr val="FFFFFF"/>
                </a:solidFill>
                <a:latin typeface="Trebuchet MS"/>
                <a:cs typeface="Trebuchet MS"/>
              </a:rPr>
              <a:t>r  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050" spc="-4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-17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-47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12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50" spc="-5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-4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13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5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dirty="0" sz="3050" spc="-4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15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-21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47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-30">
                <a:solidFill>
                  <a:srgbClr val="FFFFFF"/>
                </a:solidFill>
                <a:latin typeface="Trebuchet MS"/>
                <a:cs typeface="Trebuchet MS"/>
              </a:rPr>
              <a:t>d  </a:t>
            </a:r>
            <a:r>
              <a:rPr dirty="0" sz="3050" spc="-17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050" spc="-2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-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12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3050" spc="-8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3050" spc="-5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21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050" spc="1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nn</a:t>
            </a:r>
            <a:r>
              <a:rPr dirty="0" sz="3050" spc="-1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50" spc="-17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1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35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1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050" spc="-18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05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05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050" spc="1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050" spc="-8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dirty="0" sz="3050" spc="-90">
                <a:solidFill>
                  <a:srgbClr val="FFFFFF"/>
                </a:solidFill>
                <a:latin typeface="Trebuchet MS"/>
                <a:cs typeface="Trebuchet MS"/>
              </a:rPr>
              <a:t>community.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88499" y="2830477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571874" y="0"/>
                </a:lnTo>
                <a:lnTo>
                  <a:pt x="35718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71777" y="0"/>
            <a:ext cx="3476625" cy="1929764"/>
            <a:chOff x="11371777" y="0"/>
            <a:chExt cx="3476625" cy="1929764"/>
          </a:xfrm>
        </p:grpSpPr>
        <p:sp>
          <p:nvSpPr>
            <p:cNvPr id="3" name="object 3"/>
            <p:cNvSpPr/>
            <p:nvPr/>
          </p:nvSpPr>
          <p:spPr>
            <a:xfrm>
              <a:off x="11907027" y="0"/>
              <a:ext cx="2941955" cy="1929764"/>
            </a:xfrm>
            <a:custGeom>
              <a:avLst/>
              <a:gdLst/>
              <a:ahLst/>
              <a:cxnLst/>
              <a:rect l="l" t="t" r="r" b="b"/>
              <a:pathLst>
                <a:path w="2941955" h="1929764">
                  <a:moveTo>
                    <a:pt x="1203062" y="1929681"/>
                  </a:moveTo>
                  <a:lnTo>
                    <a:pt x="0" y="729120"/>
                  </a:lnTo>
                  <a:lnTo>
                    <a:pt x="729120" y="0"/>
                  </a:lnTo>
                  <a:lnTo>
                    <a:pt x="2749607" y="0"/>
                  </a:lnTo>
                  <a:lnTo>
                    <a:pt x="2941374" y="191367"/>
                  </a:lnTo>
                  <a:lnTo>
                    <a:pt x="1203062" y="192968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371777" y="0"/>
              <a:ext cx="1454785" cy="824230"/>
            </a:xfrm>
            <a:custGeom>
              <a:avLst/>
              <a:gdLst/>
              <a:ahLst/>
              <a:cxnLst/>
              <a:rect l="l" t="t" r="r" b="b"/>
              <a:pathLst>
                <a:path w="1454784" h="824230">
                  <a:moveTo>
                    <a:pt x="630294" y="824164"/>
                  </a:moveTo>
                  <a:lnTo>
                    <a:pt x="0" y="191368"/>
                  </a:lnTo>
                  <a:lnTo>
                    <a:pt x="191368" y="0"/>
                  </a:lnTo>
                  <a:lnTo>
                    <a:pt x="1454459" y="0"/>
                  </a:lnTo>
                  <a:lnTo>
                    <a:pt x="630294" y="82416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6746875" cy="7459345"/>
            <a:chOff x="0" y="0"/>
            <a:chExt cx="6746875" cy="7459345"/>
          </a:xfrm>
        </p:grpSpPr>
        <p:sp>
          <p:nvSpPr>
            <p:cNvPr id="6" name="object 6"/>
            <p:cNvSpPr/>
            <p:nvPr/>
          </p:nvSpPr>
          <p:spPr>
            <a:xfrm>
              <a:off x="5334277" y="0"/>
              <a:ext cx="1412240" cy="1219200"/>
            </a:xfrm>
            <a:custGeom>
              <a:avLst/>
              <a:gdLst/>
              <a:ahLst/>
              <a:cxnLst/>
              <a:rect l="l" t="t" r="r" b="b"/>
              <a:pathLst>
                <a:path w="1412240" h="1219200">
                  <a:moveTo>
                    <a:pt x="192233" y="1218907"/>
                  </a:moveTo>
                  <a:lnTo>
                    <a:pt x="0" y="1026674"/>
                  </a:lnTo>
                  <a:lnTo>
                    <a:pt x="1025758" y="0"/>
                  </a:lnTo>
                  <a:lnTo>
                    <a:pt x="1412229" y="0"/>
                  </a:lnTo>
                  <a:lnTo>
                    <a:pt x="192233" y="1218907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1776" y="605557"/>
              <a:ext cx="3476625" cy="3476625"/>
            </a:xfrm>
            <a:custGeom>
              <a:avLst/>
              <a:gdLst/>
              <a:ahLst/>
              <a:cxnLst/>
              <a:rect l="l" t="t" r="r" b="b"/>
              <a:pathLst>
                <a:path w="3476625" h="3476625">
                  <a:moveTo>
                    <a:pt x="1739562" y="3476624"/>
                  </a:moveTo>
                  <a:lnTo>
                    <a:pt x="0" y="1738312"/>
                  </a:lnTo>
                  <a:lnTo>
                    <a:pt x="1739562" y="0"/>
                  </a:lnTo>
                  <a:lnTo>
                    <a:pt x="3476624" y="1738312"/>
                  </a:lnTo>
                  <a:lnTo>
                    <a:pt x="1739562" y="34766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1010557"/>
              <a:ext cx="4470400" cy="6448425"/>
            </a:xfrm>
            <a:custGeom>
              <a:avLst/>
              <a:gdLst/>
              <a:ahLst/>
              <a:cxnLst/>
              <a:rect l="l" t="t" r="r" b="b"/>
              <a:pathLst>
                <a:path w="4470400" h="6448425">
                  <a:moveTo>
                    <a:pt x="1247239" y="6448424"/>
                  </a:moveTo>
                  <a:lnTo>
                    <a:pt x="0" y="5202151"/>
                  </a:lnTo>
                  <a:lnTo>
                    <a:pt x="0" y="1247239"/>
                  </a:lnTo>
                  <a:lnTo>
                    <a:pt x="1247239" y="0"/>
                  </a:lnTo>
                  <a:lnTo>
                    <a:pt x="4470201" y="3225462"/>
                  </a:lnTo>
                  <a:lnTo>
                    <a:pt x="1247239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13284277" y="0"/>
            <a:ext cx="5003800" cy="5329555"/>
          </a:xfrm>
          <a:custGeom>
            <a:avLst/>
            <a:gdLst/>
            <a:ahLst/>
            <a:cxnLst/>
            <a:rect l="l" t="t" r="r" b="b"/>
            <a:pathLst>
              <a:path w="5003800" h="5329555">
                <a:moveTo>
                  <a:pt x="3225462" y="5328981"/>
                </a:moveTo>
                <a:lnTo>
                  <a:pt x="0" y="2103519"/>
                </a:lnTo>
                <a:lnTo>
                  <a:pt x="2105151" y="0"/>
                </a:lnTo>
                <a:lnTo>
                  <a:pt x="4344904" y="0"/>
                </a:lnTo>
                <a:lnTo>
                  <a:pt x="5003721" y="658816"/>
                </a:lnTo>
                <a:lnTo>
                  <a:pt x="5003721" y="3549342"/>
                </a:lnTo>
                <a:lnTo>
                  <a:pt x="3225462" y="5328981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66167" y="0"/>
            <a:ext cx="4335145" cy="2166620"/>
          </a:xfrm>
          <a:custGeom>
            <a:avLst/>
            <a:gdLst/>
            <a:ahLst/>
            <a:cxnLst/>
            <a:rect l="l" t="t" r="r" b="b"/>
            <a:pathLst>
              <a:path w="4335145" h="2166620">
                <a:moveTo>
                  <a:pt x="2167321" y="2166481"/>
                </a:moveTo>
                <a:lnTo>
                  <a:pt x="0" y="0"/>
                </a:lnTo>
                <a:lnTo>
                  <a:pt x="4334643" y="0"/>
                </a:lnTo>
                <a:lnTo>
                  <a:pt x="2167321" y="2166481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364845" y="5248946"/>
            <a:ext cx="8402955" cy="1841500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algn="ctr" marL="12700" marR="5080">
              <a:lnSpc>
                <a:spcPct val="101299"/>
              </a:lnSpc>
              <a:spcBef>
                <a:spcPts val="65"/>
              </a:spcBef>
            </a:pPr>
            <a:r>
              <a:rPr dirty="0" sz="3950" spc="1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3950" spc="-254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950" spc="15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950" spc="1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950" spc="-14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950" spc="-15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950" spc="1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950" spc="-6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950" spc="-48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dirty="0" sz="3950" spc="-2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15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950" spc="-13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950" spc="60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950" spc="-7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950" spc="-145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dirty="0" sz="3950" spc="4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950" spc="185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3950" spc="-61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3950" spc="-2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-625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dirty="0" sz="3950" spc="-10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950" spc="-1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3950" spc="-1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950" spc="18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950" spc="-22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950" spc="-2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950" spc="-2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950" spc="-75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3950" spc="-12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950" spc="-61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3950" spc="-2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7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3950" spc="18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950" spc="9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950" spc="-40">
                <a:solidFill>
                  <a:srgbClr val="FFFFFF"/>
                </a:solidFill>
                <a:latin typeface="Trebuchet MS"/>
                <a:cs typeface="Trebuchet MS"/>
              </a:rPr>
              <a:t>P  </a:t>
            </a:r>
            <a:r>
              <a:rPr dirty="0" sz="3950" spc="4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3950" spc="-9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950" spc="-22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950" spc="-10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3950" spc="-15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950" spc="1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950" spc="-6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950" spc="-48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dirty="0" sz="3950" spc="-2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18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950" spc="15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950" spc="-6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950" spc="-15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950" spc="-57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3950" spc="-565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dirty="0" sz="3950" spc="5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950" spc="-61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endParaRPr sz="3950">
              <a:latin typeface="Trebuchet MS"/>
              <a:cs typeface="Trebuchet MS"/>
            </a:endParaRPr>
          </a:p>
          <a:p>
            <a:pPr algn="ctr">
              <a:lnSpc>
                <a:spcPts val="4725"/>
              </a:lnSpc>
            </a:pPr>
            <a:r>
              <a:rPr dirty="0" sz="3950" spc="39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950" spc="-9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950" spc="-12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950" spc="-9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950" spc="-7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3950" spc="-9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950" spc="5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950" spc="-15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950" spc="-48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dirty="0" sz="3950" spc="-2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950" spc="58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950" spc="15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950" spc="1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950" spc="15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3950" spc="1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950" spc="41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950" spc="4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3950" spc="-61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endParaRPr sz="39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693024" y="3022696"/>
            <a:ext cx="4953000" cy="127825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8200" spc="-225"/>
              <a:t>techstacks</a:t>
            </a:r>
            <a:endParaRPr sz="8200"/>
          </a:p>
        </p:txBody>
      </p:sp>
      <p:sp>
        <p:nvSpPr>
          <p:cNvPr id="13" name="object 13"/>
          <p:cNvSpPr/>
          <p:nvPr/>
        </p:nvSpPr>
        <p:spPr>
          <a:xfrm>
            <a:off x="7260206" y="4918193"/>
            <a:ext cx="4619625" cy="114300"/>
          </a:xfrm>
          <a:custGeom>
            <a:avLst/>
            <a:gdLst/>
            <a:ahLst/>
            <a:cxnLst/>
            <a:rect l="l" t="t" r="r" b="b"/>
            <a:pathLst>
              <a:path w="4619625" h="114300">
                <a:moveTo>
                  <a:pt x="4619625" y="114300"/>
                </a:moveTo>
                <a:lnTo>
                  <a:pt x="0" y="114300"/>
                </a:lnTo>
                <a:lnTo>
                  <a:pt x="0" y="0"/>
                </a:lnTo>
                <a:lnTo>
                  <a:pt x="4619625" y="0"/>
                </a:lnTo>
                <a:lnTo>
                  <a:pt x="4619625" y="114300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268124" y="0"/>
            <a:ext cx="3476625" cy="1929764"/>
            <a:chOff x="11268124" y="0"/>
            <a:chExt cx="3476625" cy="1929764"/>
          </a:xfrm>
        </p:grpSpPr>
        <p:sp>
          <p:nvSpPr>
            <p:cNvPr id="3" name="object 3"/>
            <p:cNvSpPr/>
            <p:nvPr/>
          </p:nvSpPr>
          <p:spPr>
            <a:xfrm>
              <a:off x="11803374" y="0"/>
              <a:ext cx="2941955" cy="1929764"/>
            </a:xfrm>
            <a:custGeom>
              <a:avLst/>
              <a:gdLst/>
              <a:ahLst/>
              <a:cxnLst/>
              <a:rect l="l" t="t" r="r" b="b"/>
              <a:pathLst>
                <a:path w="2941955" h="1929764">
                  <a:moveTo>
                    <a:pt x="1203062" y="1929679"/>
                  </a:moveTo>
                  <a:lnTo>
                    <a:pt x="0" y="729117"/>
                  </a:lnTo>
                  <a:lnTo>
                    <a:pt x="729118" y="0"/>
                  </a:lnTo>
                  <a:lnTo>
                    <a:pt x="2749609" y="0"/>
                  </a:lnTo>
                  <a:lnTo>
                    <a:pt x="2941374" y="191365"/>
                  </a:lnTo>
                  <a:lnTo>
                    <a:pt x="1203062" y="1929679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268124" y="0"/>
              <a:ext cx="1454785" cy="824230"/>
            </a:xfrm>
            <a:custGeom>
              <a:avLst/>
              <a:gdLst/>
              <a:ahLst/>
              <a:cxnLst/>
              <a:rect l="l" t="t" r="r" b="b"/>
              <a:pathLst>
                <a:path w="1454784" h="824230">
                  <a:moveTo>
                    <a:pt x="630294" y="824162"/>
                  </a:moveTo>
                  <a:lnTo>
                    <a:pt x="0" y="191366"/>
                  </a:lnTo>
                  <a:lnTo>
                    <a:pt x="191366" y="0"/>
                  </a:lnTo>
                  <a:lnTo>
                    <a:pt x="1454457" y="0"/>
                  </a:lnTo>
                  <a:lnTo>
                    <a:pt x="630294" y="824162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6643370" cy="7459345"/>
            <a:chOff x="0" y="0"/>
            <a:chExt cx="6643370" cy="7459345"/>
          </a:xfrm>
        </p:grpSpPr>
        <p:sp>
          <p:nvSpPr>
            <p:cNvPr id="6" name="object 6"/>
            <p:cNvSpPr/>
            <p:nvPr/>
          </p:nvSpPr>
          <p:spPr>
            <a:xfrm>
              <a:off x="5230597" y="0"/>
              <a:ext cx="1412240" cy="1219200"/>
            </a:xfrm>
            <a:custGeom>
              <a:avLst/>
              <a:gdLst/>
              <a:ahLst/>
              <a:cxnLst/>
              <a:rect l="l" t="t" r="r" b="b"/>
              <a:pathLst>
                <a:path w="1412239" h="1219200">
                  <a:moveTo>
                    <a:pt x="192233" y="1218904"/>
                  </a:moveTo>
                  <a:lnTo>
                    <a:pt x="0" y="1026671"/>
                  </a:lnTo>
                  <a:lnTo>
                    <a:pt x="1025755" y="0"/>
                  </a:lnTo>
                  <a:lnTo>
                    <a:pt x="1412226" y="0"/>
                  </a:lnTo>
                  <a:lnTo>
                    <a:pt x="192233" y="121890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778100" y="605557"/>
              <a:ext cx="3476625" cy="3476625"/>
            </a:xfrm>
            <a:custGeom>
              <a:avLst/>
              <a:gdLst/>
              <a:ahLst/>
              <a:cxnLst/>
              <a:rect l="l" t="t" r="r" b="b"/>
              <a:pathLst>
                <a:path w="3476625" h="3476625">
                  <a:moveTo>
                    <a:pt x="1739562" y="3476624"/>
                  </a:moveTo>
                  <a:lnTo>
                    <a:pt x="0" y="1738312"/>
                  </a:lnTo>
                  <a:lnTo>
                    <a:pt x="1739562" y="0"/>
                  </a:lnTo>
                  <a:lnTo>
                    <a:pt x="3476624" y="1738312"/>
                  </a:lnTo>
                  <a:lnTo>
                    <a:pt x="1739562" y="34766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1010555"/>
              <a:ext cx="4366895" cy="6448425"/>
            </a:xfrm>
            <a:custGeom>
              <a:avLst/>
              <a:gdLst/>
              <a:ahLst/>
              <a:cxnLst/>
              <a:rect l="l" t="t" r="r" b="b"/>
              <a:pathLst>
                <a:path w="4366895" h="6448425">
                  <a:moveTo>
                    <a:pt x="1143565" y="6448424"/>
                  </a:moveTo>
                  <a:lnTo>
                    <a:pt x="0" y="5305745"/>
                  </a:lnTo>
                  <a:lnTo>
                    <a:pt x="0" y="1143564"/>
                  </a:lnTo>
                  <a:lnTo>
                    <a:pt x="1143564" y="0"/>
                  </a:lnTo>
                  <a:lnTo>
                    <a:pt x="4366527" y="3225462"/>
                  </a:lnTo>
                  <a:lnTo>
                    <a:pt x="1143565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13180552" y="0"/>
            <a:ext cx="5107940" cy="5329555"/>
          </a:xfrm>
          <a:custGeom>
            <a:avLst/>
            <a:gdLst/>
            <a:ahLst/>
            <a:cxnLst/>
            <a:rect l="l" t="t" r="r" b="b"/>
            <a:pathLst>
              <a:path w="5107940" h="5329555">
                <a:moveTo>
                  <a:pt x="3225462" y="5328979"/>
                </a:moveTo>
                <a:lnTo>
                  <a:pt x="0" y="2103518"/>
                </a:lnTo>
                <a:lnTo>
                  <a:pt x="2105149" y="0"/>
                </a:lnTo>
                <a:lnTo>
                  <a:pt x="4344906" y="0"/>
                </a:lnTo>
                <a:lnTo>
                  <a:pt x="5107447" y="762540"/>
                </a:lnTo>
                <a:lnTo>
                  <a:pt x="5107447" y="3445535"/>
                </a:lnTo>
                <a:lnTo>
                  <a:pt x="3225462" y="5328979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0" y="0"/>
            <a:ext cx="4797425" cy="6737984"/>
            <a:chOff x="0" y="0"/>
            <a:chExt cx="4797425" cy="6737984"/>
          </a:xfrm>
        </p:grpSpPr>
        <p:sp>
          <p:nvSpPr>
            <p:cNvPr id="11" name="object 11"/>
            <p:cNvSpPr/>
            <p:nvPr/>
          </p:nvSpPr>
          <p:spPr>
            <a:xfrm>
              <a:off x="462490" y="0"/>
              <a:ext cx="4335145" cy="2166620"/>
            </a:xfrm>
            <a:custGeom>
              <a:avLst/>
              <a:gdLst/>
              <a:ahLst/>
              <a:cxnLst/>
              <a:rect l="l" t="t" r="r" b="b"/>
              <a:pathLst>
                <a:path w="4335145" h="2166620">
                  <a:moveTo>
                    <a:pt x="2167320" y="2166479"/>
                  </a:moveTo>
                  <a:lnTo>
                    <a:pt x="0" y="0"/>
                  </a:lnTo>
                  <a:lnTo>
                    <a:pt x="4334640" y="0"/>
                  </a:lnTo>
                  <a:lnTo>
                    <a:pt x="2167320" y="2166479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308983"/>
              <a:ext cx="3042893" cy="5428863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017607" y="4777194"/>
            <a:ext cx="10133965" cy="41192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065" marR="5080" indent="-635">
              <a:lnSpc>
                <a:spcPct val="100200"/>
              </a:lnSpc>
              <a:spcBef>
                <a:spcPts val="105"/>
              </a:spcBef>
            </a:pPr>
            <a:r>
              <a:rPr dirty="0" sz="3350" spc="-8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3350" spc="-120">
                <a:solidFill>
                  <a:srgbClr val="FFFFFF"/>
                </a:solidFill>
                <a:latin typeface="Trebuchet MS"/>
                <a:cs typeface="Trebuchet MS"/>
              </a:rPr>
              <a:t>idea </a:t>
            </a:r>
            <a:r>
              <a:rPr dirty="0" sz="3350" spc="-6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3350" spc="-8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3350" spc="-55">
                <a:solidFill>
                  <a:srgbClr val="FFFFFF"/>
                </a:solidFill>
                <a:latin typeface="Trebuchet MS"/>
                <a:cs typeface="Trebuchet MS"/>
              </a:rPr>
              <a:t>community </a:t>
            </a:r>
            <a:r>
              <a:rPr dirty="0" sz="3350" spc="-85">
                <a:solidFill>
                  <a:srgbClr val="FFFFFF"/>
                </a:solidFill>
                <a:latin typeface="Trebuchet MS"/>
                <a:cs typeface="Trebuchet MS"/>
              </a:rPr>
              <a:t>volunteer </a:t>
            </a:r>
            <a:r>
              <a:rPr dirty="0" sz="3350" spc="-60">
                <a:solidFill>
                  <a:srgbClr val="FFFFFF"/>
                </a:solidFill>
                <a:latin typeface="Trebuchet MS"/>
                <a:cs typeface="Trebuchet MS"/>
              </a:rPr>
              <a:t>matching </a:t>
            </a:r>
            <a:r>
              <a:rPr dirty="0" sz="3350" spc="-85">
                <a:solidFill>
                  <a:srgbClr val="FFFFFF"/>
                </a:solidFill>
                <a:latin typeface="Trebuchet MS"/>
                <a:cs typeface="Trebuchet MS"/>
              </a:rPr>
              <a:t>platform </a:t>
            </a:r>
            <a:r>
              <a:rPr dirty="0" sz="3350" spc="-99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50" spc="-6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3350" spc="80">
                <a:solidFill>
                  <a:srgbClr val="FFFFFF"/>
                </a:solidFill>
                <a:latin typeface="Trebuchet MS"/>
                <a:cs typeface="Trebuchet MS"/>
              </a:rPr>
              <a:t>BEEE </a:t>
            </a:r>
            <a:r>
              <a:rPr dirty="0" sz="3350" spc="-95">
                <a:solidFill>
                  <a:srgbClr val="FFFFFF"/>
                </a:solidFill>
                <a:latin typeface="Trebuchet MS"/>
                <a:cs typeface="Trebuchet MS"/>
              </a:rPr>
              <a:t>(Bachelor </a:t>
            </a:r>
            <a:r>
              <a:rPr dirty="0" sz="3350" spc="5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3350" spc="-150">
                <a:solidFill>
                  <a:srgbClr val="FFFFFF"/>
                </a:solidFill>
                <a:latin typeface="Trebuchet MS"/>
                <a:cs typeface="Trebuchet MS"/>
              </a:rPr>
              <a:t>Electrical </a:t>
            </a:r>
            <a:r>
              <a:rPr dirty="0" sz="3350" spc="-45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3350" spc="-95">
                <a:solidFill>
                  <a:srgbClr val="FFFFFF"/>
                </a:solidFill>
                <a:latin typeface="Trebuchet MS"/>
                <a:cs typeface="Trebuchet MS"/>
              </a:rPr>
              <a:t>Electronics </a:t>
            </a:r>
            <a:r>
              <a:rPr dirty="0" sz="335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50" spc="-65">
                <a:solidFill>
                  <a:srgbClr val="FFFFFF"/>
                </a:solidFill>
                <a:latin typeface="Trebuchet MS"/>
                <a:cs typeface="Trebuchet MS"/>
              </a:rPr>
              <a:t>Engineering) </a:t>
            </a:r>
            <a:r>
              <a:rPr dirty="0" sz="3350" spc="-50">
                <a:solidFill>
                  <a:srgbClr val="FFFFFF"/>
                </a:solidFill>
                <a:latin typeface="Trebuchet MS"/>
                <a:cs typeface="Trebuchet MS"/>
              </a:rPr>
              <a:t>students </a:t>
            </a:r>
            <a:r>
              <a:rPr dirty="0" sz="3350" spc="-8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3350" spc="-90">
                <a:solidFill>
                  <a:srgbClr val="FFFFFF"/>
                </a:solidFill>
                <a:latin typeface="Trebuchet MS"/>
                <a:cs typeface="Trebuchet MS"/>
              </a:rPr>
              <a:t>unique because </a:t>
            </a:r>
            <a:r>
              <a:rPr dirty="0" sz="3350" spc="-155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dirty="0" sz="3350" spc="-45">
                <a:solidFill>
                  <a:srgbClr val="FFFFFF"/>
                </a:solidFill>
                <a:latin typeface="Trebuchet MS"/>
                <a:cs typeface="Trebuchet MS"/>
              </a:rPr>
              <a:t>focuses </a:t>
            </a:r>
            <a:r>
              <a:rPr dirty="0" sz="3350" spc="65">
                <a:solidFill>
                  <a:srgbClr val="FFFFFF"/>
                </a:solidFill>
                <a:latin typeface="Trebuchet MS"/>
                <a:cs typeface="Trebuchet MS"/>
              </a:rPr>
              <a:t>on </a:t>
            </a:r>
            <a:r>
              <a:rPr dirty="0" sz="3350" spc="-8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3350" spc="-99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50" spc="-105">
                <a:solidFill>
                  <a:srgbClr val="FFFFFF"/>
                </a:solidFill>
                <a:latin typeface="Trebuchet MS"/>
                <a:cs typeface="Trebuchet MS"/>
              </a:rPr>
              <a:t>niche </a:t>
            </a:r>
            <a:r>
              <a:rPr dirty="0" sz="3350" spc="-95">
                <a:solidFill>
                  <a:srgbClr val="FFFFFF"/>
                </a:solidFill>
                <a:latin typeface="Trebuchet MS"/>
                <a:cs typeface="Trebuchet MS"/>
              </a:rPr>
              <a:t>educational </a:t>
            </a:r>
            <a:r>
              <a:rPr dirty="0" sz="3350" spc="-175">
                <a:solidFill>
                  <a:srgbClr val="FFFFFF"/>
                </a:solidFill>
                <a:latin typeface="Trebuchet MS"/>
                <a:cs typeface="Trebuchet MS"/>
              </a:rPr>
              <a:t>ﬁeld, </a:t>
            </a:r>
            <a:r>
              <a:rPr dirty="0" sz="3350" spc="-55">
                <a:solidFill>
                  <a:srgbClr val="FFFFFF"/>
                </a:solidFill>
                <a:latin typeface="Trebuchet MS"/>
                <a:cs typeface="Trebuchet MS"/>
              </a:rPr>
              <a:t>fostering </a:t>
            </a:r>
            <a:r>
              <a:rPr dirty="0" sz="3350" spc="-114">
                <a:solidFill>
                  <a:srgbClr val="FFFFFF"/>
                </a:solidFill>
                <a:latin typeface="Trebuchet MS"/>
                <a:cs typeface="Trebuchet MS"/>
              </a:rPr>
              <a:t>collaboration, </a:t>
            </a:r>
            <a:r>
              <a:rPr dirty="0" sz="335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50" spc="-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350" spc="-13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3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350" spc="-1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350" spc="1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350" spc="-17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350" spc="4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35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350" spc="-204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350" spc="-6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3350" spc="-52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3350" spc="-2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50" spc="-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3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350" spc="-5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350" spc="-2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50" spc="-2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350" spc="-13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350" spc="4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350" spc="1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350" spc="-7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350" spc="-2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350" spc="-23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350" spc="-13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350" spc="4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3350" spc="4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35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350" spc="-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350" spc="-17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350" spc="-204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3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350" spc="12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3350" spc="-2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50" spc="4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350" spc="-6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3350" spc="-13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350" spc="-19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350" spc="-204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350" spc="70">
                <a:solidFill>
                  <a:srgbClr val="FFFFFF"/>
                </a:solidFill>
                <a:latin typeface="Trebuchet MS"/>
                <a:cs typeface="Trebuchet MS"/>
              </a:rPr>
              <a:t>ﬁ</a:t>
            </a:r>
            <a:r>
              <a:rPr dirty="0" sz="3350" spc="-19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350" spc="-2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50" spc="-1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350" spc="13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350" spc="-2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50" spc="3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3350" spc="95">
                <a:solidFill>
                  <a:srgbClr val="FFFFFF"/>
                </a:solidFill>
                <a:latin typeface="Trebuchet MS"/>
                <a:cs typeface="Trebuchet MS"/>
              </a:rPr>
              <a:t>EE</a:t>
            </a:r>
            <a:r>
              <a:rPr dirty="0" sz="3350" spc="7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dirty="0" sz="3350" spc="-6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3350" spc="-2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350" spc="1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350" spc="-480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dirty="0" sz="3350" spc="-13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350" spc="-19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350" spc="-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350" spc="4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350" spc="-484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3350" spc="-2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50" spc="-6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350" spc="-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350" spc="-2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50" spc="-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350" spc="-60">
                <a:solidFill>
                  <a:srgbClr val="FFFFFF"/>
                </a:solidFill>
                <a:latin typeface="Trebuchet MS"/>
                <a:cs typeface="Trebuchet MS"/>
              </a:rPr>
              <a:t>dd</a:t>
            </a:r>
            <a:r>
              <a:rPr dirty="0" sz="3350" spc="-2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350" spc="-13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350" spc="4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3350" spc="-13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35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350" spc="-2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50" spc="-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35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350" spc="-13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350" spc="-2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50" spc="4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350" spc="-6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3350" spc="-13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350" spc="-19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350" spc="-204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350" spc="-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350" spc="-23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350" spc="-204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350" spc="-7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3350" spc="-13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350" spc="-5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350" spc="-2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350" spc="-135">
                <a:solidFill>
                  <a:srgbClr val="FFFFFF"/>
                </a:solidFill>
                <a:latin typeface="Trebuchet MS"/>
                <a:cs typeface="Trebuchet MS"/>
              </a:rPr>
              <a:t>ee</a:t>
            </a:r>
            <a:r>
              <a:rPr dirty="0" sz="3350" spc="-6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35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350" spc="-2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50" spc="10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350" spc="-10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3350" spc="-2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50" spc="-1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35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350" spc="-13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350" spc="4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350" spc="-9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dirty="0" sz="3350" spc="-50">
                <a:solidFill>
                  <a:srgbClr val="FFFFFF"/>
                </a:solidFill>
                <a:latin typeface="Trebuchet MS"/>
                <a:cs typeface="Trebuchet MS"/>
              </a:rPr>
              <a:t>students</a:t>
            </a:r>
            <a:r>
              <a:rPr dirty="0" sz="3350" spc="-2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50" spc="-4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3350" spc="-22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50" spc="-15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dirty="0" sz="3350" spc="-2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50" spc="-8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350" spc="-22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50" spc="-95">
                <a:solidFill>
                  <a:srgbClr val="FFFFFF"/>
                </a:solidFill>
                <a:latin typeface="Trebuchet MS"/>
                <a:cs typeface="Trebuchet MS"/>
              </a:rPr>
              <a:t>potential</a:t>
            </a:r>
            <a:r>
              <a:rPr dirty="0" sz="3350" spc="-2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50" spc="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3350" spc="-22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50" spc="-80">
                <a:solidFill>
                  <a:srgbClr val="FFFFFF"/>
                </a:solidFill>
                <a:latin typeface="Trebuchet MS"/>
                <a:cs typeface="Trebuchet MS"/>
              </a:rPr>
              <a:t>positively</a:t>
            </a:r>
            <a:r>
              <a:rPr dirty="0" sz="3350" spc="-2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50" spc="-110">
                <a:solidFill>
                  <a:srgbClr val="FFFFFF"/>
                </a:solidFill>
                <a:latin typeface="Trebuchet MS"/>
                <a:cs typeface="Trebuchet MS"/>
              </a:rPr>
              <a:t>impact</a:t>
            </a:r>
            <a:r>
              <a:rPr dirty="0" sz="3350" spc="-22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50" spc="-125">
                <a:solidFill>
                  <a:srgbClr val="FFFFFF"/>
                </a:solidFill>
                <a:latin typeface="Trebuchet MS"/>
                <a:cs typeface="Trebuchet MS"/>
              </a:rPr>
              <a:t>their </a:t>
            </a:r>
            <a:r>
              <a:rPr dirty="0" sz="3350" spc="-99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50" spc="-13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350" spc="-6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350" spc="-7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350" spc="-204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350" spc="-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350" spc="-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350" spc="-204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350" spc="1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350" spc="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350" spc="-2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50" spc="-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3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350" spc="-5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350" spc="-2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50" spc="-204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350" spc="-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350" spc="-2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350" spc="-135">
                <a:solidFill>
                  <a:srgbClr val="FFFFFF"/>
                </a:solidFill>
                <a:latin typeface="Trebuchet MS"/>
                <a:cs typeface="Trebuchet MS"/>
              </a:rPr>
              <a:t>ee</a:t>
            </a:r>
            <a:r>
              <a:rPr dirty="0" sz="3350" spc="-17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350" spc="-2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350" spc="-6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3350" spc="-2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350" spc="1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350" spc="4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350" spc="-6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3350" spc="-13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350" spc="-19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350" spc="-1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350" spc="4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350" spc="-484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335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6827470" y="2004847"/>
            <a:ext cx="5839460" cy="1969770"/>
          </a:xfrm>
          <a:prstGeom prst="rect"/>
        </p:spPr>
        <p:txBody>
          <a:bodyPr wrap="square" lIns="0" tIns="185420" rIns="0" bIns="0" rtlCol="0" vert="horz">
            <a:spAutoFit/>
          </a:bodyPr>
          <a:lstStyle/>
          <a:p>
            <a:pPr marL="1350645" marR="5080" indent="-1338580">
              <a:lnSpc>
                <a:spcPts val="6980"/>
              </a:lnSpc>
              <a:spcBef>
                <a:spcPts val="1460"/>
              </a:spcBef>
            </a:pPr>
            <a:r>
              <a:rPr dirty="0" sz="6950" spc="225">
                <a:latin typeface="Trebuchet MS"/>
                <a:cs typeface="Trebuchet MS"/>
              </a:rPr>
              <a:t>h</a:t>
            </a:r>
            <a:r>
              <a:rPr dirty="0" sz="6950" spc="10">
                <a:latin typeface="Trebuchet MS"/>
                <a:cs typeface="Trebuchet MS"/>
              </a:rPr>
              <a:t>o</a:t>
            </a:r>
            <a:r>
              <a:rPr dirty="0" sz="6950" spc="250">
                <a:latin typeface="Trebuchet MS"/>
                <a:cs typeface="Trebuchet MS"/>
              </a:rPr>
              <a:t>w</a:t>
            </a:r>
            <a:r>
              <a:rPr dirty="0" sz="6950" spc="-585">
                <a:latin typeface="Trebuchet MS"/>
                <a:cs typeface="Trebuchet MS"/>
              </a:rPr>
              <a:t> </a:t>
            </a:r>
            <a:r>
              <a:rPr dirty="0" sz="6950" spc="-45">
                <a:latin typeface="Trebuchet MS"/>
                <a:cs typeface="Trebuchet MS"/>
              </a:rPr>
              <a:t>i</a:t>
            </a:r>
            <a:r>
              <a:rPr dirty="0" sz="6950" spc="210">
                <a:latin typeface="Trebuchet MS"/>
                <a:cs typeface="Trebuchet MS"/>
              </a:rPr>
              <a:t>s</a:t>
            </a:r>
            <a:r>
              <a:rPr dirty="0" sz="6950" spc="-585">
                <a:latin typeface="Trebuchet MS"/>
                <a:cs typeface="Trebuchet MS"/>
              </a:rPr>
              <a:t> </a:t>
            </a:r>
            <a:r>
              <a:rPr dirty="0" sz="6950" spc="-254">
                <a:latin typeface="Trebuchet MS"/>
                <a:cs typeface="Trebuchet MS"/>
              </a:rPr>
              <a:t>t</a:t>
            </a:r>
            <a:r>
              <a:rPr dirty="0" sz="6950" spc="225">
                <a:latin typeface="Trebuchet MS"/>
                <a:cs typeface="Trebuchet MS"/>
              </a:rPr>
              <a:t>h</a:t>
            </a:r>
            <a:r>
              <a:rPr dirty="0" sz="6950" spc="-270">
                <a:latin typeface="Trebuchet MS"/>
                <a:cs typeface="Trebuchet MS"/>
              </a:rPr>
              <a:t>e</a:t>
            </a:r>
            <a:r>
              <a:rPr dirty="0" sz="6950" spc="-585">
                <a:latin typeface="Trebuchet MS"/>
                <a:cs typeface="Trebuchet MS"/>
              </a:rPr>
              <a:t> </a:t>
            </a:r>
            <a:r>
              <a:rPr dirty="0" sz="6950" spc="-45">
                <a:latin typeface="Trebuchet MS"/>
                <a:cs typeface="Trebuchet MS"/>
              </a:rPr>
              <a:t>i</a:t>
            </a:r>
            <a:r>
              <a:rPr dirty="0" sz="6950" spc="105">
                <a:latin typeface="Trebuchet MS"/>
                <a:cs typeface="Trebuchet MS"/>
              </a:rPr>
              <a:t>d</a:t>
            </a:r>
            <a:r>
              <a:rPr dirty="0" sz="6950" spc="-300">
                <a:latin typeface="Trebuchet MS"/>
                <a:cs typeface="Trebuchet MS"/>
              </a:rPr>
              <a:t>e</a:t>
            </a:r>
            <a:r>
              <a:rPr dirty="0" sz="6950" spc="-40">
                <a:latin typeface="Trebuchet MS"/>
                <a:cs typeface="Trebuchet MS"/>
              </a:rPr>
              <a:t>a  </a:t>
            </a:r>
            <a:r>
              <a:rPr dirty="0" sz="6950" spc="155">
                <a:latin typeface="Trebuchet MS"/>
                <a:cs typeface="Trebuchet MS"/>
              </a:rPr>
              <a:t>unique?</a:t>
            </a:r>
            <a:endParaRPr sz="695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137013" y="4502487"/>
            <a:ext cx="3905250" cy="95250"/>
          </a:xfrm>
          <a:custGeom>
            <a:avLst/>
            <a:gdLst/>
            <a:ahLst/>
            <a:cxnLst/>
            <a:rect l="l" t="t" r="r" b="b"/>
            <a:pathLst>
              <a:path w="3905250" h="95250">
                <a:moveTo>
                  <a:pt x="3905249" y="95249"/>
                </a:moveTo>
                <a:lnTo>
                  <a:pt x="0" y="95249"/>
                </a:lnTo>
                <a:lnTo>
                  <a:pt x="0" y="0"/>
                </a:lnTo>
                <a:lnTo>
                  <a:pt x="3905249" y="0"/>
                </a:lnTo>
                <a:lnTo>
                  <a:pt x="3905249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37144" y="0"/>
            <a:ext cx="4350854" cy="432026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71777" y="0"/>
            <a:ext cx="3476625" cy="1929764"/>
            <a:chOff x="11371777" y="0"/>
            <a:chExt cx="3476625" cy="1929764"/>
          </a:xfrm>
        </p:grpSpPr>
        <p:sp>
          <p:nvSpPr>
            <p:cNvPr id="3" name="object 3"/>
            <p:cNvSpPr/>
            <p:nvPr/>
          </p:nvSpPr>
          <p:spPr>
            <a:xfrm>
              <a:off x="11907027" y="0"/>
              <a:ext cx="2941955" cy="1929764"/>
            </a:xfrm>
            <a:custGeom>
              <a:avLst/>
              <a:gdLst/>
              <a:ahLst/>
              <a:cxnLst/>
              <a:rect l="l" t="t" r="r" b="b"/>
              <a:pathLst>
                <a:path w="2941955" h="1929764">
                  <a:moveTo>
                    <a:pt x="1203062" y="1929681"/>
                  </a:moveTo>
                  <a:lnTo>
                    <a:pt x="0" y="729120"/>
                  </a:lnTo>
                  <a:lnTo>
                    <a:pt x="729120" y="0"/>
                  </a:lnTo>
                  <a:lnTo>
                    <a:pt x="2749607" y="0"/>
                  </a:lnTo>
                  <a:lnTo>
                    <a:pt x="2941374" y="191367"/>
                  </a:lnTo>
                  <a:lnTo>
                    <a:pt x="1203062" y="192968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371777" y="0"/>
              <a:ext cx="1454785" cy="824230"/>
            </a:xfrm>
            <a:custGeom>
              <a:avLst/>
              <a:gdLst/>
              <a:ahLst/>
              <a:cxnLst/>
              <a:rect l="l" t="t" r="r" b="b"/>
              <a:pathLst>
                <a:path w="1454784" h="824230">
                  <a:moveTo>
                    <a:pt x="630294" y="824164"/>
                  </a:moveTo>
                  <a:lnTo>
                    <a:pt x="0" y="191368"/>
                  </a:lnTo>
                  <a:lnTo>
                    <a:pt x="191368" y="0"/>
                  </a:lnTo>
                  <a:lnTo>
                    <a:pt x="1454459" y="0"/>
                  </a:lnTo>
                  <a:lnTo>
                    <a:pt x="630294" y="82416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6746875" cy="7459345"/>
            <a:chOff x="0" y="0"/>
            <a:chExt cx="6746875" cy="7459345"/>
          </a:xfrm>
        </p:grpSpPr>
        <p:sp>
          <p:nvSpPr>
            <p:cNvPr id="6" name="object 6"/>
            <p:cNvSpPr/>
            <p:nvPr/>
          </p:nvSpPr>
          <p:spPr>
            <a:xfrm>
              <a:off x="5334277" y="0"/>
              <a:ext cx="1412240" cy="1219200"/>
            </a:xfrm>
            <a:custGeom>
              <a:avLst/>
              <a:gdLst/>
              <a:ahLst/>
              <a:cxnLst/>
              <a:rect l="l" t="t" r="r" b="b"/>
              <a:pathLst>
                <a:path w="1412240" h="1219200">
                  <a:moveTo>
                    <a:pt x="192233" y="1218907"/>
                  </a:moveTo>
                  <a:lnTo>
                    <a:pt x="0" y="1026674"/>
                  </a:lnTo>
                  <a:lnTo>
                    <a:pt x="1025758" y="0"/>
                  </a:lnTo>
                  <a:lnTo>
                    <a:pt x="1412229" y="0"/>
                  </a:lnTo>
                  <a:lnTo>
                    <a:pt x="192233" y="1218907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1776" y="605557"/>
              <a:ext cx="3476625" cy="3476625"/>
            </a:xfrm>
            <a:custGeom>
              <a:avLst/>
              <a:gdLst/>
              <a:ahLst/>
              <a:cxnLst/>
              <a:rect l="l" t="t" r="r" b="b"/>
              <a:pathLst>
                <a:path w="3476625" h="3476625">
                  <a:moveTo>
                    <a:pt x="1739562" y="3476624"/>
                  </a:moveTo>
                  <a:lnTo>
                    <a:pt x="0" y="1738312"/>
                  </a:lnTo>
                  <a:lnTo>
                    <a:pt x="1739562" y="0"/>
                  </a:lnTo>
                  <a:lnTo>
                    <a:pt x="3476624" y="1738312"/>
                  </a:lnTo>
                  <a:lnTo>
                    <a:pt x="1739562" y="34766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1010557"/>
              <a:ext cx="4470400" cy="6448425"/>
            </a:xfrm>
            <a:custGeom>
              <a:avLst/>
              <a:gdLst/>
              <a:ahLst/>
              <a:cxnLst/>
              <a:rect l="l" t="t" r="r" b="b"/>
              <a:pathLst>
                <a:path w="4470400" h="6448425">
                  <a:moveTo>
                    <a:pt x="1247239" y="6448424"/>
                  </a:moveTo>
                  <a:lnTo>
                    <a:pt x="0" y="5202151"/>
                  </a:lnTo>
                  <a:lnTo>
                    <a:pt x="0" y="1247239"/>
                  </a:lnTo>
                  <a:lnTo>
                    <a:pt x="1247239" y="0"/>
                  </a:lnTo>
                  <a:lnTo>
                    <a:pt x="4470201" y="3225462"/>
                  </a:lnTo>
                  <a:lnTo>
                    <a:pt x="1247239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13284277" y="0"/>
            <a:ext cx="5003800" cy="5329555"/>
          </a:xfrm>
          <a:custGeom>
            <a:avLst/>
            <a:gdLst/>
            <a:ahLst/>
            <a:cxnLst/>
            <a:rect l="l" t="t" r="r" b="b"/>
            <a:pathLst>
              <a:path w="5003800" h="5329555">
                <a:moveTo>
                  <a:pt x="3225462" y="5328981"/>
                </a:moveTo>
                <a:lnTo>
                  <a:pt x="0" y="2103519"/>
                </a:lnTo>
                <a:lnTo>
                  <a:pt x="2105151" y="0"/>
                </a:lnTo>
                <a:lnTo>
                  <a:pt x="4344904" y="0"/>
                </a:lnTo>
                <a:lnTo>
                  <a:pt x="5003721" y="658816"/>
                </a:lnTo>
                <a:lnTo>
                  <a:pt x="5003721" y="3549342"/>
                </a:lnTo>
                <a:lnTo>
                  <a:pt x="3225462" y="5328981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66167" y="0"/>
            <a:ext cx="4335145" cy="2166620"/>
          </a:xfrm>
          <a:custGeom>
            <a:avLst/>
            <a:gdLst/>
            <a:ahLst/>
            <a:cxnLst/>
            <a:rect l="l" t="t" r="r" b="b"/>
            <a:pathLst>
              <a:path w="4335145" h="2166620">
                <a:moveTo>
                  <a:pt x="2167321" y="2166481"/>
                </a:moveTo>
                <a:lnTo>
                  <a:pt x="0" y="0"/>
                </a:lnTo>
                <a:lnTo>
                  <a:pt x="4334643" y="0"/>
                </a:lnTo>
                <a:lnTo>
                  <a:pt x="2167321" y="2166481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866234" y="4764457"/>
            <a:ext cx="10572115" cy="481457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algn="ctr" marL="103505" marR="95885">
              <a:lnSpc>
                <a:spcPct val="101400"/>
              </a:lnSpc>
              <a:spcBef>
                <a:spcPts val="80"/>
              </a:spcBef>
            </a:pPr>
            <a:r>
              <a:rPr dirty="0" sz="3450" spc="-80">
                <a:solidFill>
                  <a:srgbClr val="FFFFFF"/>
                </a:solidFill>
                <a:latin typeface="Trebuchet MS"/>
                <a:cs typeface="Trebuchet MS"/>
              </a:rPr>
              <a:t>Frontend:</a:t>
            </a:r>
            <a:r>
              <a:rPr dirty="0" sz="3450" spc="-2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50">
                <a:solidFill>
                  <a:srgbClr val="FFFFFF"/>
                </a:solidFill>
                <a:latin typeface="Trebuchet MS"/>
                <a:cs typeface="Trebuchet MS"/>
              </a:rPr>
              <a:t>User</a:t>
            </a:r>
            <a:r>
              <a:rPr dirty="0" sz="3450" spc="-2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50" spc="-125">
                <a:solidFill>
                  <a:srgbClr val="FFFFFF"/>
                </a:solidFill>
                <a:latin typeface="Trebuchet MS"/>
                <a:cs typeface="Trebuchet MS"/>
              </a:rPr>
              <a:t>interface</a:t>
            </a:r>
            <a:r>
              <a:rPr dirty="0" sz="3450" spc="-2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50" spc="-5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3450" spc="-2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50" spc="-35">
                <a:solidFill>
                  <a:srgbClr val="FFFFFF"/>
                </a:solidFill>
                <a:latin typeface="Trebuchet MS"/>
                <a:cs typeface="Trebuchet MS"/>
              </a:rPr>
              <a:t>students</a:t>
            </a:r>
            <a:r>
              <a:rPr dirty="0" sz="3450" spc="-2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50" spc="-3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3450" spc="-2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50" spc="-60">
                <a:solidFill>
                  <a:srgbClr val="FFFFFF"/>
                </a:solidFill>
                <a:latin typeface="Trebuchet MS"/>
                <a:cs typeface="Trebuchet MS"/>
              </a:rPr>
              <a:t>volunteers</a:t>
            </a:r>
            <a:r>
              <a:rPr dirty="0" sz="3450" spc="-2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50" spc="15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3450" spc="-10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50" spc="-18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450" spc="-2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450" spc="-1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45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450" spc="-114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450" spc="-1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450" spc="-2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50" spc="-4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3450" spc="-2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450" spc="1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450" spc="90">
                <a:solidFill>
                  <a:srgbClr val="FFFFFF"/>
                </a:solidFill>
                <a:latin typeface="Trebuchet MS"/>
                <a:cs typeface="Trebuchet MS"/>
              </a:rPr>
              <a:t>ﬁ</a:t>
            </a:r>
            <a:r>
              <a:rPr dirty="0" sz="3450" spc="-180">
                <a:solidFill>
                  <a:srgbClr val="FFFFFF"/>
                </a:solidFill>
                <a:latin typeface="Trebuchet MS"/>
                <a:cs typeface="Trebuchet MS"/>
              </a:rPr>
              <a:t>le</a:t>
            </a:r>
            <a:r>
              <a:rPr dirty="0" sz="3450" spc="5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450" spc="-53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3450" spc="-2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50" spc="5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450" spc="-1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45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450" spc="-2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450" spc="-18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450" spc="1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450" spc="-2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50" spc="-12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3450" spc="15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450" spc="-17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450" spc="-2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50" spc="-4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3450" spc="-2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450" spc="15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450" spc="-484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dirty="0" sz="3450" spc="-1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450" spc="-18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450" spc="-10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450" spc="5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450" spc="-53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3450" spc="-2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5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450" spc="2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450" spc="-4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450" spc="-2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50" spc="-229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450" spc="15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450" spc="20">
                <a:solidFill>
                  <a:srgbClr val="FFFFFF"/>
                </a:solidFill>
                <a:latin typeface="Trebuchet MS"/>
                <a:cs typeface="Trebuchet MS"/>
              </a:rPr>
              <a:t>mm</a:t>
            </a:r>
            <a:r>
              <a:rPr dirty="0" sz="3450" spc="-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450" spc="2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450" spc="-204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450" spc="-20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45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450" spc="-114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450" spc="-1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450" spc="-49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34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550">
              <a:latin typeface="Trebuchet MS"/>
              <a:cs typeface="Trebuchet MS"/>
            </a:endParaRPr>
          </a:p>
          <a:p>
            <a:pPr algn="ctr" marL="681355" marR="673735">
              <a:lnSpc>
                <a:spcPct val="101400"/>
              </a:lnSpc>
              <a:spcBef>
                <a:spcPts val="5"/>
              </a:spcBef>
            </a:pPr>
            <a:r>
              <a:rPr dirty="0" sz="3450" spc="5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345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450" spc="-18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450" spc="-85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3450" spc="-1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450" spc="2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450" spc="-4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450" spc="-415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dirty="0" sz="3450" spc="-2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50" spc="54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45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450" spc="2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45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450" spc="14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3450" spc="-1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450" spc="5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450" spc="-2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50" spc="-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450" spc="5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450" spc="-1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450" spc="-17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450" spc="-2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50" spc="-4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45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450" spc="-10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45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450" spc="-53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3450" spc="-2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50" spc="-4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3450" spc="-2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450" spc="15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450" spc="-484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dirty="0" sz="3450" spc="-1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450" spc="-18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450" spc="-10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450" spc="-2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50" spc="-24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450" spc="-204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450" spc="5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450" spc="-10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450" spc="-204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450" spc="2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450" spc="14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3450" spc="5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450" spc="-53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3450" spc="-2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5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450" spc="2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450" spc="-30">
                <a:solidFill>
                  <a:srgbClr val="FFFFFF"/>
                </a:solidFill>
                <a:latin typeface="Trebuchet MS"/>
                <a:cs typeface="Trebuchet MS"/>
              </a:rPr>
              <a:t>d  </a:t>
            </a:r>
            <a:r>
              <a:rPr dirty="0" sz="3450" spc="2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450" spc="-1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450" spc="55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345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450" spc="14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3450" spc="-9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3450" spc="14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3450" spc="-49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3450" spc="-2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50" spc="-5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450" spc="2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450" spc="-4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3450" spc="-24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450" spc="-1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450" spc="2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450" spc="-1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450" spc="2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450" spc="-10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450" spc="5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450" spc="-2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50" spc="2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45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450" spc="-114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450" spc="-18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450" spc="1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450" spc="-204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450" spc="2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450" spc="14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3450" spc="-2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5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450" spc="-24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450" spc="14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3450" spc="15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450" spc="-17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450" spc="-204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450" spc="-10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450" spc="1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450" spc="2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450" spc="5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450" spc="-2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5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450" spc="2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450" spc="-30">
                <a:solidFill>
                  <a:srgbClr val="FFFFFF"/>
                </a:solidFill>
                <a:latin typeface="Trebuchet MS"/>
                <a:cs typeface="Trebuchet MS"/>
              </a:rPr>
              <a:t>d  </a:t>
            </a:r>
            <a:r>
              <a:rPr dirty="0" sz="3450" spc="1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45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450" spc="2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450" spc="-4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450" spc="-180">
                <a:solidFill>
                  <a:srgbClr val="FFFFFF"/>
                </a:solidFill>
                <a:latin typeface="Trebuchet MS"/>
                <a:cs typeface="Trebuchet MS"/>
              </a:rPr>
              <a:t>le</a:t>
            </a:r>
            <a:r>
              <a:rPr dirty="0" sz="3450" spc="5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450" spc="-2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50" spc="-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450" spc="5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450" spc="-1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450" spc="-17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450" spc="-2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5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450" spc="-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450" spc="-10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450" spc="1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3450" spc="-1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450" spc="2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450" spc="-10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450" spc="-204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450" spc="-20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45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450" spc="-10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450" spc="-204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450" spc="15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450" spc="2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450" spc="-49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34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600">
              <a:latin typeface="Trebuchet MS"/>
              <a:cs typeface="Trebuchet MS"/>
            </a:endParaRPr>
          </a:p>
          <a:p>
            <a:pPr algn="ctr" marL="12065" marR="5080">
              <a:lnSpc>
                <a:spcPct val="101400"/>
              </a:lnSpc>
            </a:pPr>
            <a:r>
              <a:rPr dirty="0" sz="3450" spc="-55">
                <a:solidFill>
                  <a:srgbClr val="FFFFFF"/>
                </a:solidFill>
                <a:latin typeface="Trebuchet MS"/>
                <a:cs typeface="Trebuchet MS"/>
              </a:rPr>
              <a:t>Database:</a:t>
            </a:r>
            <a:r>
              <a:rPr dirty="0" sz="3450" spc="-2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50" spc="-25">
                <a:solidFill>
                  <a:srgbClr val="FFFFFF"/>
                </a:solidFill>
                <a:latin typeface="Trebuchet MS"/>
                <a:cs typeface="Trebuchet MS"/>
              </a:rPr>
              <a:t>Stores</a:t>
            </a:r>
            <a:r>
              <a:rPr dirty="0" sz="3450" spc="-2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50" spc="-70">
                <a:solidFill>
                  <a:srgbClr val="FFFFFF"/>
                </a:solidFill>
                <a:latin typeface="Trebuchet MS"/>
                <a:cs typeface="Trebuchet MS"/>
              </a:rPr>
              <a:t>user</a:t>
            </a:r>
            <a:r>
              <a:rPr dirty="0" sz="3450" spc="-2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50" spc="-110">
                <a:solidFill>
                  <a:srgbClr val="FFFFFF"/>
                </a:solidFill>
                <a:latin typeface="Trebuchet MS"/>
                <a:cs typeface="Trebuchet MS"/>
              </a:rPr>
              <a:t>proﬁles,</a:t>
            </a:r>
            <a:r>
              <a:rPr dirty="0" sz="3450" spc="-2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50" spc="-145">
                <a:solidFill>
                  <a:srgbClr val="FFFFFF"/>
                </a:solidFill>
                <a:latin typeface="Trebuchet MS"/>
                <a:cs typeface="Trebuchet MS"/>
              </a:rPr>
              <a:t>project</a:t>
            </a:r>
            <a:r>
              <a:rPr dirty="0" sz="3450" spc="-2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50" spc="-155">
                <a:solidFill>
                  <a:srgbClr val="FFFFFF"/>
                </a:solidFill>
                <a:latin typeface="Trebuchet MS"/>
                <a:cs typeface="Trebuchet MS"/>
              </a:rPr>
              <a:t>details,</a:t>
            </a:r>
            <a:r>
              <a:rPr dirty="0" sz="3450" spc="-2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50" spc="-55">
                <a:solidFill>
                  <a:srgbClr val="FFFFFF"/>
                </a:solidFill>
                <a:latin typeface="Trebuchet MS"/>
                <a:cs typeface="Trebuchet MS"/>
              </a:rPr>
              <a:t>messages, </a:t>
            </a:r>
            <a:r>
              <a:rPr dirty="0" sz="3450" spc="-10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5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450" spc="2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3450" spc="-4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450" spc="-2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50" spc="-2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450" spc="-1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450" spc="5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450" spc="15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450" spc="-5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450" spc="-2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450" spc="-229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3450" spc="-1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450" spc="-2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50" spc="-2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450" spc="-1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450" spc="-4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3450" spc="15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450" spc="5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450" spc="-204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3450" spc="-114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450" spc="15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3450" spc="-17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450" spc="3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3450" spc="-2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50" spc="-4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345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450" spc="-10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450" spc="-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450" spc="-49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34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29690">
              <a:lnSpc>
                <a:spcPct val="100000"/>
              </a:lnSpc>
              <a:spcBef>
                <a:spcPts val="100"/>
              </a:spcBef>
            </a:pPr>
            <a:r>
              <a:rPr dirty="0" spc="1075"/>
              <a:t>A</a:t>
            </a:r>
            <a:r>
              <a:rPr dirty="0" spc="-545"/>
              <a:t>r</a:t>
            </a:r>
            <a:r>
              <a:rPr dirty="0" spc="-200"/>
              <a:t>c</a:t>
            </a:r>
            <a:r>
              <a:rPr dirty="0" spc="570"/>
              <a:t>h</a:t>
            </a:r>
            <a:r>
              <a:rPr dirty="0" spc="-1590"/>
              <a:t>i</a:t>
            </a:r>
            <a:r>
              <a:rPr dirty="0" spc="-1025"/>
              <a:t>t</a:t>
            </a:r>
            <a:r>
              <a:rPr dirty="0" spc="45"/>
              <a:t>e</a:t>
            </a:r>
            <a:r>
              <a:rPr dirty="0" spc="-90"/>
              <a:t>c</a:t>
            </a:r>
            <a:r>
              <a:rPr dirty="0" spc="-1045"/>
              <a:t>t</a:t>
            </a:r>
            <a:r>
              <a:rPr dirty="0" spc="475"/>
              <a:t>u</a:t>
            </a:r>
            <a:r>
              <a:rPr dirty="0" spc="-545"/>
              <a:t>r</a:t>
            </a:r>
            <a:r>
              <a:rPr dirty="0" spc="50"/>
              <a:t>e</a:t>
            </a:r>
            <a:r>
              <a:rPr dirty="0" spc="-2030"/>
              <a:t> </a:t>
            </a:r>
            <a:r>
              <a:rPr dirty="0" spc="320"/>
              <a:t>o</a:t>
            </a:r>
            <a:r>
              <a:rPr dirty="0" spc="-1130"/>
              <a:t>f</a:t>
            </a:r>
            <a:r>
              <a:rPr dirty="0" spc="-2030"/>
              <a:t> </a:t>
            </a:r>
            <a:r>
              <a:rPr dirty="0" spc="-1590"/>
              <a:t>i</a:t>
            </a:r>
            <a:r>
              <a:rPr dirty="0" spc="530"/>
              <a:t>d</a:t>
            </a:r>
            <a:r>
              <a:rPr dirty="0" spc="20"/>
              <a:t>e</a:t>
            </a:r>
            <a:r>
              <a:rPr dirty="0" spc="125"/>
              <a:t>a</a:t>
            </a:r>
            <a:r>
              <a:rPr dirty="0" spc="-1440"/>
              <a:t>.</a:t>
            </a:r>
          </a:p>
        </p:txBody>
      </p:sp>
      <p:sp>
        <p:nvSpPr>
          <p:cNvPr id="13" name="object 13"/>
          <p:cNvSpPr/>
          <p:nvPr/>
        </p:nvSpPr>
        <p:spPr>
          <a:xfrm>
            <a:off x="8134918" y="4474043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46824" y="2313470"/>
            <a:ext cx="5636260" cy="18770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150" spc="1540">
                <a:solidFill>
                  <a:srgbClr val="FFFFFF"/>
                </a:solidFill>
                <a:latin typeface="SimSun"/>
                <a:cs typeface="SimSun"/>
              </a:rPr>
              <a:t>T</a:t>
            </a:r>
            <a:r>
              <a:rPr dirty="0" sz="12150" spc="894">
                <a:solidFill>
                  <a:srgbClr val="FFFFFF"/>
                </a:solidFill>
                <a:latin typeface="SimSun"/>
                <a:cs typeface="SimSun"/>
              </a:rPr>
              <a:t>h</a:t>
            </a:r>
            <a:r>
              <a:rPr dirty="0" sz="12150" spc="190">
                <a:solidFill>
                  <a:srgbClr val="FFFFFF"/>
                </a:solidFill>
                <a:latin typeface="SimSun"/>
                <a:cs typeface="SimSun"/>
              </a:rPr>
              <a:t>a</a:t>
            </a:r>
            <a:r>
              <a:rPr dirty="0" sz="12150" spc="944">
                <a:solidFill>
                  <a:srgbClr val="FFFFFF"/>
                </a:solidFill>
                <a:latin typeface="SimSun"/>
                <a:cs typeface="SimSun"/>
              </a:rPr>
              <a:t>n</a:t>
            </a:r>
            <a:r>
              <a:rPr dirty="0" sz="12150" spc="944">
                <a:solidFill>
                  <a:srgbClr val="FFFFFF"/>
                </a:solidFill>
                <a:latin typeface="SimSun"/>
                <a:cs typeface="SimSun"/>
              </a:rPr>
              <a:t>k</a:t>
            </a:r>
            <a:r>
              <a:rPr dirty="0" sz="12150" spc="-855">
                <a:solidFill>
                  <a:srgbClr val="FFFFFF"/>
                </a:solidFill>
                <a:latin typeface="SimSun"/>
                <a:cs typeface="SimSun"/>
              </a:rPr>
              <a:t>s</a:t>
            </a:r>
            <a:r>
              <a:rPr dirty="0" sz="12150" spc="-2030">
                <a:solidFill>
                  <a:srgbClr val="FFFFFF"/>
                </a:solidFill>
                <a:latin typeface="SimSun"/>
                <a:cs typeface="SimSun"/>
              </a:rPr>
              <a:t>!</a:t>
            </a:r>
            <a:endParaRPr sz="1215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59403" y="4713409"/>
            <a:ext cx="4655185" cy="1450340"/>
          </a:xfrm>
          <a:prstGeom prst="rect">
            <a:avLst/>
          </a:prstGeom>
        </p:spPr>
        <p:txBody>
          <a:bodyPr wrap="square" lIns="0" tIns="142240" rIns="0" bIns="0" rtlCol="0" vert="horz">
            <a:spAutoFit/>
          </a:bodyPr>
          <a:lstStyle/>
          <a:p>
            <a:pPr marL="784860" marR="5080" indent="-772795">
              <a:lnSpc>
                <a:spcPts val="5100"/>
              </a:lnSpc>
              <a:spcBef>
                <a:spcPts val="1120"/>
              </a:spcBef>
            </a:pPr>
            <a:r>
              <a:rPr dirty="0" sz="5100" spc="750">
                <a:solidFill>
                  <a:srgbClr val="FFFFFF"/>
                </a:solidFill>
                <a:latin typeface="SimSun"/>
                <a:cs typeface="SimSun"/>
              </a:rPr>
              <a:t>D</a:t>
            </a:r>
            <a:r>
              <a:rPr dirty="0" sz="5100" spc="225">
                <a:solidFill>
                  <a:srgbClr val="FFFFFF"/>
                </a:solidFill>
                <a:latin typeface="SimSun"/>
                <a:cs typeface="SimSun"/>
              </a:rPr>
              <a:t>o</a:t>
            </a:r>
            <a:r>
              <a:rPr dirty="0" sz="5100" spc="-144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dirty="0" sz="5100" spc="45">
                <a:solidFill>
                  <a:srgbClr val="FFFFFF"/>
                </a:solidFill>
                <a:latin typeface="SimSun"/>
                <a:cs typeface="SimSun"/>
              </a:rPr>
              <a:t>y</a:t>
            </a:r>
            <a:r>
              <a:rPr dirty="0" sz="5100" spc="200">
                <a:solidFill>
                  <a:srgbClr val="FFFFFF"/>
                </a:solidFill>
                <a:latin typeface="SimSun"/>
                <a:cs typeface="SimSun"/>
              </a:rPr>
              <a:t>o</a:t>
            </a:r>
            <a:r>
              <a:rPr dirty="0" sz="5100" spc="340">
                <a:solidFill>
                  <a:srgbClr val="FFFFFF"/>
                </a:solidFill>
                <a:latin typeface="SimSun"/>
                <a:cs typeface="SimSun"/>
              </a:rPr>
              <a:t>u</a:t>
            </a:r>
            <a:r>
              <a:rPr dirty="0" sz="5100" spc="-144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dirty="0" sz="5100" spc="370">
                <a:solidFill>
                  <a:srgbClr val="FFFFFF"/>
                </a:solidFill>
                <a:latin typeface="SimSun"/>
                <a:cs typeface="SimSun"/>
              </a:rPr>
              <a:t>h</a:t>
            </a:r>
            <a:r>
              <a:rPr dirty="0" sz="5100" spc="-15">
                <a:solidFill>
                  <a:srgbClr val="FFFFFF"/>
                </a:solidFill>
                <a:latin typeface="SimSun"/>
                <a:cs typeface="SimSun"/>
              </a:rPr>
              <a:t>a</a:t>
            </a:r>
            <a:r>
              <a:rPr dirty="0" sz="5100" spc="15">
                <a:solidFill>
                  <a:srgbClr val="FFFFFF"/>
                </a:solidFill>
                <a:latin typeface="SimSun"/>
                <a:cs typeface="SimSun"/>
              </a:rPr>
              <a:t>v</a:t>
            </a:r>
            <a:r>
              <a:rPr dirty="0" sz="5100" spc="35">
                <a:solidFill>
                  <a:srgbClr val="FFFFFF"/>
                </a:solidFill>
                <a:latin typeface="SimSun"/>
                <a:cs typeface="SimSun"/>
              </a:rPr>
              <a:t>e</a:t>
            </a:r>
            <a:r>
              <a:rPr dirty="0" sz="5100" spc="-144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dirty="0" sz="5100" spc="75">
                <a:solidFill>
                  <a:srgbClr val="FFFFFF"/>
                </a:solidFill>
                <a:latin typeface="SimSun"/>
                <a:cs typeface="SimSun"/>
              </a:rPr>
              <a:t>a</a:t>
            </a:r>
            <a:r>
              <a:rPr dirty="0" sz="5100" spc="240">
                <a:solidFill>
                  <a:srgbClr val="FFFFFF"/>
                </a:solidFill>
                <a:latin typeface="SimSun"/>
                <a:cs typeface="SimSun"/>
              </a:rPr>
              <a:t>n</a:t>
            </a:r>
            <a:r>
              <a:rPr dirty="0" sz="5100" spc="180">
                <a:solidFill>
                  <a:srgbClr val="FFFFFF"/>
                </a:solidFill>
                <a:latin typeface="SimSun"/>
                <a:cs typeface="SimSun"/>
              </a:rPr>
              <a:t>y  </a:t>
            </a:r>
            <a:r>
              <a:rPr dirty="0" sz="5100" spc="-125">
                <a:solidFill>
                  <a:srgbClr val="FFFFFF"/>
                </a:solidFill>
                <a:latin typeface="SimSun"/>
                <a:cs typeface="SimSun"/>
              </a:rPr>
              <a:t>questions?</a:t>
            </a:r>
            <a:endParaRPr sz="51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7522" y="4498134"/>
            <a:ext cx="6029325" cy="95250"/>
          </a:xfrm>
          <a:custGeom>
            <a:avLst/>
            <a:gdLst/>
            <a:ahLst/>
            <a:cxnLst/>
            <a:rect l="l" t="t" r="r" b="b"/>
            <a:pathLst>
              <a:path w="6029325" h="95250">
                <a:moveTo>
                  <a:pt x="6029324" y="95249"/>
                </a:moveTo>
                <a:lnTo>
                  <a:pt x="0" y="95249"/>
                </a:lnTo>
                <a:lnTo>
                  <a:pt x="0" y="0"/>
                </a:lnTo>
                <a:lnTo>
                  <a:pt x="6029324" y="0"/>
                </a:lnTo>
                <a:lnTo>
                  <a:pt x="60293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2023-09-10T08:16:34Z</dcterms:created>
  <dcterms:modified xsi:type="dcterms:W3CDTF">2023-09-10T08:16:34Z</dcterms:modified>
</cp:coreProperties>
</file>